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Proxima Nova"/>
      <p:regular r:id="rId17"/>
      <p:bold r:id="rId18"/>
      <p:italic r:id="rId19"/>
      <p:boldItalic r:id="rId20"/>
    </p:embeddedFont>
    <p:embeddedFont>
      <p:font typeface="Fugaz One"/>
      <p:regular r:id="rId21"/>
    </p:embeddedFont>
    <p:embeddedFont>
      <p:font typeface="Ultra"/>
      <p:regular r:id="rId22"/>
    </p:embeddedFont>
    <p:embeddedFont>
      <p:font typeface="Alfa Slab One"/>
      <p:regular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D3E7E7C-A60A-4066-B96A-BEF61F7043AD}">
  <a:tblStyle styleId="{FD3E7E7C-A60A-4066-B96A-BEF61F7043A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ProximaNova-boldItalic.fntdata"/><Relationship Id="rId11" Type="http://schemas.openxmlformats.org/officeDocument/2006/relationships/slide" Target="slides/slide6.xml"/><Relationship Id="rId22" Type="http://schemas.openxmlformats.org/officeDocument/2006/relationships/font" Target="fonts/Ultra-regular.fntdata"/><Relationship Id="rId10" Type="http://schemas.openxmlformats.org/officeDocument/2006/relationships/slide" Target="slides/slide5.xml"/><Relationship Id="rId21" Type="http://schemas.openxmlformats.org/officeDocument/2006/relationships/font" Target="fonts/FugazOne-regular.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AlfaSlabOne-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ProximaNova-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ProximaNova-italic.fntdata"/><Relationship Id="rId6" Type="http://schemas.openxmlformats.org/officeDocument/2006/relationships/slide" Target="slides/slide1.xml"/><Relationship Id="rId18" Type="http://schemas.openxmlformats.org/officeDocument/2006/relationships/font" Target="fonts/ProximaNova-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spreadsheets/d/1XbK75hUzQz6g6MT1nbZ7wMpVct20UUOfy2EhimHrZmc/edit?usp=sharing"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61ca81aa86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61ca81aa86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See how this lesson links to the course by viewing the final slide</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Key TOK terms appear in a</a:t>
            </a:r>
            <a:r>
              <a:rPr b="1" lang="en-GB">
                <a:solidFill>
                  <a:srgbClr val="CC4125"/>
                </a:solidFill>
                <a:latin typeface="Proxima Nova"/>
                <a:ea typeface="Proxima Nova"/>
                <a:cs typeface="Proxima Nova"/>
                <a:sym typeface="Proxima Nova"/>
              </a:rPr>
              <a:t> red font</a:t>
            </a:r>
            <a:endParaRPr>
              <a:latin typeface="Proxima Nova"/>
              <a:ea typeface="Proxima Nova"/>
              <a:cs typeface="Proxima Nova"/>
              <a:sym typeface="Proxima Nov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e9844f26f7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e9844f26f7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0d321c94b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10d321c94b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Proxima Nova"/>
              <a:buChar char="●"/>
            </a:pPr>
            <a:r>
              <a:rPr lang="en-GB">
                <a:solidFill>
                  <a:schemeClr val="dk1"/>
                </a:solidFill>
                <a:latin typeface="Proxima Nova"/>
                <a:ea typeface="Proxima Nova"/>
                <a:cs typeface="Proxima Nova"/>
                <a:sym typeface="Proxima Nova"/>
              </a:rPr>
              <a:t>Use this slide to access the ‘Exploration Points’ notes for BQ5, which will help students to develop a deeper knowledge of any TOK theme or area of knowledge. This will not only help them to master the TOK course in general, but also craft a great exhibition or essay. </a:t>
            </a:r>
            <a:endParaRPr>
              <a:solidFill>
                <a:schemeClr val="dk1"/>
              </a:solidFill>
              <a:latin typeface="Proxima Nova"/>
              <a:ea typeface="Proxima Nova"/>
              <a:cs typeface="Proxima Nova"/>
              <a:sym typeface="Proxima Nova"/>
            </a:endParaRPr>
          </a:p>
          <a:p>
            <a:pPr indent="-298450" lvl="0" marL="457200" rtl="0" algn="l">
              <a:lnSpc>
                <a:spcPct val="115000"/>
              </a:lnSpc>
              <a:spcBef>
                <a:spcPts val="1000"/>
              </a:spcBef>
              <a:spcAft>
                <a:spcPts val="1000"/>
              </a:spcAft>
              <a:buClr>
                <a:schemeClr val="dk1"/>
              </a:buClr>
              <a:buSzPts val="1100"/>
              <a:buFont typeface="Proxima Nova"/>
              <a:buChar char="●"/>
            </a:pPr>
            <a:r>
              <a:rPr lang="en-GB">
                <a:solidFill>
                  <a:schemeClr val="dk1"/>
                </a:solidFill>
                <a:latin typeface="Proxima Nova"/>
                <a:ea typeface="Proxima Nova"/>
                <a:cs typeface="Proxima Nova"/>
                <a:sym typeface="Proxima Nova"/>
              </a:rPr>
              <a:t>Be ready to provide more guidance on how to use this resource - ie, which media sources to focus on, which questions to address, which TED talks to watch, and which key terms and ideas to understand.</a:t>
            </a:r>
            <a:endParaRPr b="1">
              <a:solidFill>
                <a:schemeClr val="dk1"/>
              </a:solidFill>
              <a:latin typeface="Proxima Nova"/>
              <a:ea typeface="Proxima Nova"/>
              <a:cs typeface="Proxima Nova"/>
              <a:sym typeface="Proxima Nov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7f7ac366d7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7f7ac366d7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latin typeface="Proxima Nova"/>
              <a:ea typeface="Proxima Nova"/>
              <a:cs typeface="Proxima Nova"/>
              <a:sym typeface="Proxima Nov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72a111f798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72a111f798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Perhaps this might seem surprising - contradicting the idea of the lone genius, or someone who comes up completely new, fresh, and original ideas (do such things exist? We will consider this…</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You could link this to the ‘standing on the shoulders of giants’ idea that we will explore later on in the unit...</a:t>
            </a:r>
            <a:endParaRPr>
              <a:latin typeface="Proxima Nova"/>
              <a:ea typeface="Proxima Nova"/>
              <a:cs typeface="Proxima Nova"/>
              <a:sym typeface="Proxima Nov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72a111f79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72a111f79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The three ‘B’s link to the title of the question.</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This is a video by David Eagleman, who we met in our first BQ</a:t>
            </a:r>
            <a:endParaRPr>
              <a:latin typeface="Proxima Nova"/>
              <a:ea typeface="Proxima Nova"/>
              <a:cs typeface="Proxima Nova"/>
              <a:sym typeface="Proxima Nov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72a111f798_0_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72a111f798_0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72a111f798_0_5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72a111f798_0_5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Optional slide. </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This is a really nice animation, so worth watching - and includes some great ideas.</a:t>
            </a:r>
            <a:endParaRPr>
              <a:latin typeface="Proxima Nova"/>
              <a:ea typeface="Proxima Nova"/>
              <a:cs typeface="Proxima Nova"/>
              <a:sym typeface="Proxima Nov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72a111f798_0_3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72a111f798_0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e9844f26f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e9844f26f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Proxima Nova"/>
              <a:buChar char="●"/>
            </a:pPr>
            <a:r>
              <a:rPr lang="en-GB">
                <a:solidFill>
                  <a:schemeClr val="dk1"/>
                </a:solidFill>
                <a:latin typeface="Proxima Nova"/>
                <a:ea typeface="Proxima Nova"/>
                <a:cs typeface="Proxima Nova"/>
                <a:sym typeface="Proxima Nova"/>
              </a:rPr>
              <a:t>Optional slide, if you want to help students to take ownership of the IA prompts (IAPs) for the TOK exhibition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7259312ac2_1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7259312ac2_1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Proxima Nova"/>
              <a:buChar char="●"/>
            </a:pPr>
            <a:r>
              <a:rPr lang="en-GB">
                <a:solidFill>
                  <a:schemeClr val="dk1"/>
                </a:solidFill>
                <a:latin typeface="Proxima Nova"/>
                <a:ea typeface="Proxima Nova"/>
                <a:cs typeface="Proxima Nova"/>
                <a:sym typeface="Proxima Nova"/>
              </a:rPr>
              <a:t>See the </a:t>
            </a:r>
            <a:r>
              <a:rPr lang="en-GB" u="sng">
                <a:solidFill>
                  <a:srgbClr val="1C3AA9"/>
                </a:solidFill>
                <a:latin typeface="Proxima Nova"/>
                <a:ea typeface="Proxima Nova"/>
                <a:cs typeface="Proxima Nova"/>
                <a:sym typeface="Proxima Nova"/>
                <a:hlinkClick r:id="rId2">
                  <a:extLst>
                    <a:ext uri="{A12FA001-AC4F-418D-AE19-62706E023703}">
                      <ahyp:hlinkClr val="tx"/>
                    </a:ext>
                  </a:extLst>
                </a:hlinkClick>
              </a:rPr>
              <a:t>BQ5 assessment tracker</a:t>
            </a:r>
            <a:r>
              <a:rPr lang="en-GB">
                <a:solidFill>
                  <a:schemeClr val="dk1"/>
                </a:solidFill>
                <a:latin typeface="Proxima Nova"/>
                <a:ea typeface="Proxima Nova"/>
                <a:cs typeface="Proxima Nova"/>
                <a:sym typeface="Proxima Nova"/>
              </a:rPr>
              <a:t> for suggestions on providing feedback, and recording students’ progress.</a:t>
            </a:r>
            <a:endParaRPr>
              <a:latin typeface="Proxima Nova"/>
              <a:ea typeface="Proxima Nova"/>
              <a:cs typeface="Proxima Nova"/>
              <a:sym typeface="Proxima Nov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AUTOLAYOUT_12">
    <p:bg>
      <p:bgPr>
        <a:solidFill>
          <a:srgbClr val="FFFFFF"/>
        </a:solidFill>
      </p:bgPr>
    </p:bg>
    <p:spTree>
      <p:nvGrpSpPr>
        <p:cNvPr id="52" name="Shape 52"/>
        <p:cNvGrpSpPr/>
        <p:nvPr/>
      </p:nvGrpSpPr>
      <p:grpSpPr>
        <a:xfrm>
          <a:off x="0" y="0"/>
          <a:ext cx="0" cy="0"/>
          <a:chOff x="0" y="0"/>
          <a:chExt cx="0" cy="0"/>
        </a:xfrm>
      </p:grpSpPr>
      <p:sp>
        <p:nvSpPr>
          <p:cNvPr id="53" name="Google Shape;53;p1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p:nvPr/>
        </p:nvSpPr>
        <p:spPr>
          <a:xfrm>
            <a:off x="0" y="0"/>
            <a:ext cx="38091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txBox="1"/>
          <p:nvPr>
            <p:ph type="ctrTitle"/>
          </p:nvPr>
        </p:nvSpPr>
        <p:spPr>
          <a:xfrm>
            <a:off x="4269750" y="913500"/>
            <a:ext cx="4202700" cy="3316500"/>
          </a:xfrm>
          <a:prstGeom prst="rect">
            <a:avLst/>
          </a:prstGeom>
          <a:noFill/>
        </p:spPr>
        <p:txBody>
          <a:bodyPr anchorCtr="0" anchor="ctr" bIns="91425" lIns="91425" spcFirstLastPara="1" rIns="91425" wrap="square" tIns="91425">
            <a:noAutofit/>
          </a:bodyPr>
          <a:lstStyle>
            <a:lvl1pPr lvl="0" algn="l">
              <a:lnSpc>
                <a:spcPct val="100000"/>
              </a:lnSpc>
              <a:spcBef>
                <a:spcPts val="0"/>
              </a:spcBef>
              <a:spcAft>
                <a:spcPts val="0"/>
              </a:spcAft>
              <a:buClr>
                <a:schemeClr val="dk1"/>
              </a:buClr>
              <a:buSzPts val="3600"/>
              <a:buNone/>
              <a:defRPr b="1" sz="3600">
                <a:solidFill>
                  <a:schemeClr val="dk1"/>
                </a:solidFill>
              </a:defRPr>
            </a:lvl1pPr>
            <a:lvl2pPr lvl="1" algn="l">
              <a:lnSpc>
                <a:spcPct val="100000"/>
              </a:lnSpc>
              <a:spcBef>
                <a:spcPts val="0"/>
              </a:spcBef>
              <a:spcAft>
                <a:spcPts val="0"/>
              </a:spcAft>
              <a:buClr>
                <a:schemeClr val="dk1"/>
              </a:buClr>
              <a:buSzPts val="3600"/>
              <a:buNone/>
              <a:defRPr b="1" sz="3600">
                <a:solidFill>
                  <a:schemeClr val="dk1"/>
                </a:solidFill>
              </a:defRPr>
            </a:lvl2pPr>
            <a:lvl3pPr lvl="2" algn="l">
              <a:lnSpc>
                <a:spcPct val="100000"/>
              </a:lnSpc>
              <a:spcBef>
                <a:spcPts val="0"/>
              </a:spcBef>
              <a:spcAft>
                <a:spcPts val="0"/>
              </a:spcAft>
              <a:buClr>
                <a:schemeClr val="dk1"/>
              </a:buClr>
              <a:buSzPts val="3600"/>
              <a:buNone/>
              <a:defRPr b="1" sz="3600">
                <a:solidFill>
                  <a:schemeClr val="dk1"/>
                </a:solidFill>
              </a:defRPr>
            </a:lvl3pPr>
            <a:lvl4pPr lvl="3" algn="l">
              <a:lnSpc>
                <a:spcPct val="100000"/>
              </a:lnSpc>
              <a:spcBef>
                <a:spcPts val="0"/>
              </a:spcBef>
              <a:spcAft>
                <a:spcPts val="0"/>
              </a:spcAft>
              <a:buClr>
                <a:schemeClr val="dk1"/>
              </a:buClr>
              <a:buSzPts val="3600"/>
              <a:buNone/>
              <a:defRPr b="1" sz="3600">
                <a:solidFill>
                  <a:schemeClr val="dk1"/>
                </a:solidFill>
              </a:defRPr>
            </a:lvl4pPr>
            <a:lvl5pPr lvl="4" algn="l">
              <a:lnSpc>
                <a:spcPct val="100000"/>
              </a:lnSpc>
              <a:spcBef>
                <a:spcPts val="0"/>
              </a:spcBef>
              <a:spcAft>
                <a:spcPts val="0"/>
              </a:spcAft>
              <a:buClr>
                <a:schemeClr val="dk1"/>
              </a:buClr>
              <a:buSzPts val="3600"/>
              <a:buNone/>
              <a:defRPr b="1" sz="3600">
                <a:solidFill>
                  <a:schemeClr val="dk1"/>
                </a:solidFill>
              </a:defRPr>
            </a:lvl5pPr>
            <a:lvl6pPr lvl="5" algn="l">
              <a:lnSpc>
                <a:spcPct val="100000"/>
              </a:lnSpc>
              <a:spcBef>
                <a:spcPts val="0"/>
              </a:spcBef>
              <a:spcAft>
                <a:spcPts val="0"/>
              </a:spcAft>
              <a:buClr>
                <a:schemeClr val="dk1"/>
              </a:buClr>
              <a:buSzPts val="3600"/>
              <a:buNone/>
              <a:defRPr b="1" sz="3600">
                <a:solidFill>
                  <a:schemeClr val="dk1"/>
                </a:solidFill>
              </a:defRPr>
            </a:lvl6pPr>
            <a:lvl7pPr lvl="6" algn="l">
              <a:lnSpc>
                <a:spcPct val="100000"/>
              </a:lnSpc>
              <a:spcBef>
                <a:spcPts val="0"/>
              </a:spcBef>
              <a:spcAft>
                <a:spcPts val="0"/>
              </a:spcAft>
              <a:buClr>
                <a:schemeClr val="dk1"/>
              </a:buClr>
              <a:buSzPts val="3600"/>
              <a:buNone/>
              <a:defRPr b="1" sz="3600">
                <a:solidFill>
                  <a:schemeClr val="dk1"/>
                </a:solidFill>
              </a:defRPr>
            </a:lvl7pPr>
            <a:lvl8pPr lvl="7" algn="l">
              <a:lnSpc>
                <a:spcPct val="100000"/>
              </a:lnSpc>
              <a:spcBef>
                <a:spcPts val="0"/>
              </a:spcBef>
              <a:spcAft>
                <a:spcPts val="0"/>
              </a:spcAft>
              <a:buClr>
                <a:schemeClr val="dk1"/>
              </a:buClr>
              <a:buSzPts val="3600"/>
              <a:buNone/>
              <a:defRPr b="1" sz="3600">
                <a:solidFill>
                  <a:schemeClr val="dk1"/>
                </a:solidFill>
              </a:defRPr>
            </a:lvl8pPr>
            <a:lvl9pPr lvl="8" algn="l">
              <a:lnSpc>
                <a:spcPct val="100000"/>
              </a:lnSpc>
              <a:spcBef>
                <a:spcPts val="0"/>
              </a:spcBef>
              <a:spcAft>
                <a:spcPts val="0"/>
              </a:spcAft>
              <a:buClr>
                <a:schemeClr val="dk1"/>
              </a:buClr>
              <a:buSzPts val="3600"/>
              <a:buNone/>
              <a:defRPr b="1" sz="3600">
                <a:solidFill>
                  <a:schemeClr val="dk1"/>
                </a:solidFill>
              </a:defRPr>
            </a:lvl9pPr>
          </a:lstStyle>
          <a:p/>
        </p:txBody>
      </p:sp>
      <p:sp>
        <p:nvSpPr>
          <p:cNvPr id="56" name="Google Shape;56;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AUTOLAYOUT_66">
    <p:bg>
      <p:bgPr>
        <a:solidFill>
          <a:srgbClr val="FFFFFF"/>
        </a:solidFill>
      </p:bgPr>
    </p:bg>
    <p:spTree>
      <p:nvGrpSpPr>
        <p:cNvPr id="57" name="Shape 57"/>
        <p:cNvGrpSpPr/>
        <p:nvPr/>
      </p:nvGrpSpPr>
      <p:grpSpPr>
        <a:xfrm>
          <a:off x="0" y="0"/>
          <a:ext cx="0" cy="0"/>
          <a:chOff x="0" y="0"/>
          <a:chExt cx="0" cy="0"/>
        </a:xfrm>
      </p:grpSpPr>
      <p:sp>
        <p:nvSpPr>
          <p:cNvPr id="58" name="Google Shape;58;p14"/>
          <p:cNvSpPr/>
          <p:nvPr/>
        </p:nvSpPr>
        <p:spPr>
          <a:xfrm>
            <a:off x="0" y="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txBox="1"/>
          <p:nvPr>
            <p:ph type="ctrTitle"/>
          </p:nvPr>
        </p:nvSpPr>
        <p:spPr>
          <a:xfrm>
            <a:off x="1375600" y="939000"/>
            <a:ext cx="6369600" cy="2545800"/>
          </a:xfrm>
          <a:prstGeom prst="rect">
            <a:avLst/>
          </a:prstGeom>
          <a:noFill/>
        </p:spPr>
        <p:txBody>
          <a:bodyPr anchorCtr="0" anchor="ctr" bIns="91425" lIns="91425" spcFirstLastPara="1" rIns="91425" wrap="square" tIns="91425">
            <a:noAutofit/>
          </a:bodyPr>
          <a:lstStyle>
            <a:lvl1pPr lvl="0" algn="ctr">
              <a:lnSpc>
                <a:spcPct val="100000"/>
              </a:lnSpc>
              <a:spcBef>
                <a:spcPts val="0"/>
              </a:spcBef>
              <a:spcAft>
                <a:spcPts val="0"/>
              </a:spcAft>
              <a:buClr>
                <a:srgbClr val="FFFFFF"/>
              </a:buClr>
              <a:buSzPts val="4000"/>
              <a:buNone/>
              <a:defRPr sz="4000">
                <a:solidFill>
                  <a:srgbClr val="FFFFFF"/>
                </a:solidFill>
              </a:defRPr>
            </a:lvl1pPr>
            <a:lvl2pPr lvl="1" algn="ctr">
              <a:lnSpc>
                <a:spcPct val="100000"/>
              </a:lnSpc>
              <a:spcBef>
                <a:spcPts val="0"/>
              </a:spcBef>
              <a:spcAft>
                <a:spcPts val="0"/>
              </a:spcAft>
              <a:buClr>
                <a:srgbClr val="FFFFFF"/>
              </a:buClr>
              <a:buSzPts val="4000"/>
              <a:buNone/>
              <a:defRPr sz="4000">
                <a:solidFill>
                  <a:srgbClr val="FFFFFF"/>
                </a:solidFill>
              </a:defRPr>
            </a:lvl2pPr>
            <a:lvl3pPr lvl="2" algn="ctr">
              <a:lnSpc>
                <a:spcPct val="100000"/>
              </a:lnSpc>
              <a:spcBef>
                <a:spcPts val="0"/>
              </a:spcBef>
              <a:spcAft>
                <a:spcPts val="0"/>
              </a:spcAft>
              <a:buClr>
                <a:srgbClr val="FFFFFF"/>
              </a:buClr>
              <a:buSzPts val="4000"/>
              <a:buNone/>
              <a:defRPr sz="4000">
                <a:solidFill>
                  <a:srgbClr val="FFFFFF"/>
                </a:solidFill>
              </a:defRPr>
            </a:lvl3pPr>
            <a:lvl4pPr lvl="3" algn="ctr">
              <a:lnSpc>
                <a:spcPct val="100000"/>
              </a:lnSpc>
              <a:spcBef>
                <a:spcPts val="0"/>
              </a:spcBef>
              <a:spcAft>
                <a:spcPts val="0"/>
              </a:spcAft>
              <a:buClr>
                <a:srgbClr val="FFFFFF"/>
              </a:buClr>
              <a:buSzPts val="4000"/>
              <a:buNone/>
              <a:defRPr sz="4000">
                <a:solidFill>
                  <a:srgbClr val="FFFFFF"/>
                </a:solidFill>
              </a:defRPr>
            </a:lvl4pPr>
            <a:lvl5pPr lvl="4" algn="ctr">
              <a:lnSpc>
                <a:spcPct val="100000"/>
              </a:lnSpc>
              <a:spcBef>
                <a:spcPts val="0"/>
              </a:spcBef>
              <a:spcAft>
                <a:spcPts val="0"/>
              </a:spcAft>
              <a:buClr>
                <a:srgbClr val="FFFFFF"/>
              </a:buClr>
              <a:buSzPts val="4000"/>
              <a:buNone/>
              <a:defRPr sz="4000">
                <a:solidFill>
                  <a:srgbClr val="FFFFFF"/>
                </a:solidFill>
              </a:defRPr>
            </a:lvl5pPr>
            <a:lvl6pPr lvl="5" algn="ctr">
              <a:lnSpc>
                <a:spcPct val="100000"/>
              </a:lnSpc>
              <a:spcBef>
                <a:spcPts val="0"/>
              </a:spcBef>
              <a:spcAft>
                <a:spcPts val="0"/>
              </a:spcAft>
              <a:buClr>
                <a:srgbClr val="FFFFFF"/>
              </a:buClr>
              <a:buSzPts val="4000"/>
              <a:buNone/>
              <a:defRPr sz="4000">
                <a:solidFill>
                  <a:srgbClr val="FFFFFF"/>
                </a:solidFill>
              </a:defRPr>
            </a:lvl6pPr>
            <a:lvl7pPr lvl="6" algn="ctr">
              <a:lnSpc>
                <a:spcPct val="100000"/>
              </a:lnSpc>
              <a:spcBef>
                <a:spcPts val="0"/>
              </a:spcBef>
              <a:spcAft>
                <a:spcPts val="0"/>
              </a:spcAft>
              <a:buClr>
                <a:srgbClr val="FFFFFF"/>
              </a:buClr>
              <a:buSzPts val="4000"/>
              <a:buNone/>
              <a:defRPr sz="4000">
                <a:solidFill>
                  <a:srgbClr val="FFFFFF"/>
                </a:solidFill>
              </a:defRPr>
            </a:lvl7pPr>
            <a:lvl8pPr lvl="7" algn="ctr">
              <a:lnSpc>
                <a:spcPct val="100000"/>
              </a:lnSpc>
              <a:spcBef>
                <a:spcPts val="0"/>
              </a:spcBef>
              <a:spcAft>
                <a:spcPts val="0"/>
              </a:spcAft>
              <a:buClr>
                <a:srgbClr val="FFFFFF"/>
              </a:buClr>
              <a:buSzPts val="4000"/>
              <a:buNone/>
              <a:defRPr sz="4000">
                <a:solidFill>
                  <a:srgbClr val="FFFFFF"/>
                </a:solidFill>
              </a:defRPr>
            </a:lvl8pPr>
            <a:lvl9pPr lvl="8" algn="ctr">
              <a:lnSpc>
                <a:spcPct val="100000"/>
              </a:lnSpc>
              <a:spcBef>
                <a:spcPts val="0"/>
              </a:spcBef>
              <a:spcAft>
                <a:spcPts val="0"/>
              </a:spcAft>
              <a:buClr>
                <a:srgbClr val="FFFFFF"/>
              </a:buClr>
              <a:buSzPts val="4000"/>
              <a:buNone/>
              <a:defRPr sz="4000">
                <a:solidFill>
                  <a:srgbClr val="FFFFFF"/>
                </a:solidFill>
              </a:defRPr>
            </a:lvl9pPr>
          </a:lstStyle>
          <a:p/>
        </p:txBody>
      </p:sp>
      <p:sp>
        <p:nvSpPr>
          <p:cNvPr id="60" name="Google Shape;60;p14"/>
          <p:cNvSpPr txBox="1"/>
          <p:nvPr>
            <p:ph idx="1" type="subTitle"/>
          </p:nvPr>
        </p:nvSpPr>
        <p:spPr>
          <a:xfrm>
            <a:off x="1387200" y="3637200"/>
            <a:ext cx="6369600" cy="567300"/>
          </a:xfrm>
          <a:prstGeom prst="rect">
            <a:avLst/>
          </a:prstGeom>
          <a:noFill/>
        </p:spPr>
        <p:txBody>
          <a:bodyPr anchorCtr="0" anchor="t" bIns="91425" lIns="91425" spcFirstLastPara="1" rIns="91425" wrap="square" tIns="91425">
            <a:noAutofit/>
          </a:bodyPr>
          <a:lstStyle>
            <a:lvl1pPr lvl="0" algn="ctr">
              <a:lnSpc>
                <a:spcPct val="100000"/>
              </a:lnSpc>
              <a:spcBef>
                <a:spcPts val="0"/>
              </a:spcBef>
              <a:spcAft>
                <a:spcPts val="0"/>
              </a:spcAft>
              <a:buClr>
                <a:srgbClr val="FFFFFF"/>
              </a:buClr>
              <a:buSzPts val="1400"/>
              <a:buNone/>
              <a:defRPr sz="1400">
                <a:solidFill>
                  <a:srgbClr val="FFFFFF"/>
                </a:solidFill>
              </a:defRPr>
            </a:lvl1pPr>
            <a:lvl2pPr lvl="1" algn="ctr">
              <a:lnSpc>
                <a:spcPct val="100000"/>
              </a:lnSpc>
              <a:spcBef>
                <a:spcPts val="0"/>
              </a:spcBef>
              <a:spcAft>
                <a:spcPts val="0"/>
              </a:spcAft>
              <a:buClr>
                <a:srgbClr val="FFFFFF"/>
              </a:buClr>
              <a:buSzPts val="1400"/>
              <a:buNone/>
              <a:defRPr sz="1400">
                <a:solidFill>
                  <a:srgbClr val="FFFFFF"/>
                </a:solidFill>
              </a:defRPr>
            </a:lvl2pPr>
            <a:lvl3pPr lvl="2" algn="ctr">
              <a:lnSpc>
                <a:spcPct val="100000"/>
              </a:lnSpc>
              <a:spcBef>
                <a:spcPts val="0"/>
              </a:spcBef>
              <a:spcAft>
                <a:spcPts val="0"/>
              </a:spcAft>
              <a:buClr>
                <a:srgbClr val="FFFFFF"/>
              </a:buClr>
              <a:buSzPts val="1400"/>
              <a:buNone/>
              <a:defRPr sz="1400">
                <a:solidFill>
                  <a:srgbClr val="FFFFFF"/>
                </a:solidFill>
              </a:defRPr>
            </a:lvl3pPr>
            <a:lvl4pPr lvl="3" algn="ctr">
              <a:lnSpc>
                <a:spcPct val="100000"/>
              </a:lnSpc>
              <a:spcBef>
                <a:spcPts val="0"/>
              </a:spcBef>
              <a:spcAft>
                <a:spcPts val="0"/>
              </a:spcAft>
              <a:buClr>
                <a:srgbClr val="FFFFFF"/>
              </a:buClr>
              <a:buSzPts val="1400"/>
              <a:buNone/>
              <a:defRPr sz="1400">
                <a:solidFill>
                  <a:srgbClr val="FFFFFF"/>
                </a:solidFill>
              </a:defRPr>
            </a:lvl4pPr>
            <a:lvl5pPr lvl="4" algn="ctr">
              <a:lnSpc>
                <a:spcPct val="100000"/>
              </a:lnSpc>
              <a:spcBef>
                <a:spcPts val="0"/>
              </a:spcBef>
              <a:spcAft>
                <a:spcPts val="0"/>
              </a:spcAft>
              <a:buClr>
                <a:srgbClr val="FFFFFF"/>
              </a:buClr>
              <a:buSzPts val="1400"/>
              <a:buNone/>
              <a:defRPr sz="1400">
                <a:solidFill>
                  <a:srgbClr val="FFFFFF"/>
                </a:solidFill>
              </a:defRPr>
            </a:lvl5pPr>
            <a:lvl6pPr lvl="5" algn="ctr">
              <a:lnSpc>
                <a:spcPct val="100000"/>
              </a:lnSpc>
              <a:spcBef>
                <a:spcPts val="0"/>
              </a:spcBef>
              <a:spcAft>
                <a:spcPts val="0"/>
              </a:spcAft>
              <a:buClr>
                <a:srgbClr val="FFFFFF"/>
              </a:buClr>
              <a:buSzPts val="1400"/>
              <a:buNone/>
              <a:defRPr sz="1400">
                <a:solidFill>
                  <a:srgbClr val="FFFFFF"/>
                </a:solidFill>
              </a:defRPr>
            </a:lvl6pPr>
            <a:lvl7pPr lvl="6" algn="ctr">
              <a:lnSpc>
                <a:spcPct val="100000"/>
              </a:lnSpc>
              <a:spcBef>
                <a:spcPts val="0"/>
              </a:spcBef>
              <a:spcAft>
                <a:spcPts val="0"/>
              </a:spcAft>
              <a:buClr>
                <a:srgbClr val="FFFFFF"/>
              </a:buClr>
              <a:buSzPts val="1400"/>
              <a:buNone/>
              <a:defRPr sz="1400">
                <a:solidFill>
                  <a:srgbClr val="FFFFFF"/>
                </a:solidFill>
              </a:defRPr>
            </a:lvl7pPr>
            <a:lvl8pPr lvl="7" algn="ctr">
              <a:lnSpc>
                <a:spcPct val="100000"/>
              </a:lnSpc>
              <a:spcBef>
                <a:spcPts val="0"/>
              </a:spcBef>
              <a:spcAft>
                <a:spcPts val="0"/>
              </a:spcAft>
              <a:buClr>
                <a:srgbClr val="FFFFFF"/>
              </a:buClr>
              <a:buSzPts val="1400"/>
              <a:buNone/>
              <a:defRPr sz="1400">
                <a:solidFill>
                  <a:srgbClr val="FFFFFF"/>
                </a:solidFill>
              </a:defRPr>
            </a:lvl8pPr>
            <a:lvl9pPr lvl="8" algn="ctr">
              <a:lnSpc>
                <a:spcPct val="100000"/>
              </a:lnSpc>
              <a:spcBef>
                <a:spcPts val="0"/>
              </a:spcBef>
              <a:spcAft>
                <a:spcPts val="0"/>
              </a:spcAft>
              <a:buClr>
                <a:srgbClr val="FFFFFF"/>
              </a:buClr>
              <a:buSzPts val="1400"/>
              <a:buNone/>
              <a:defRPr sz="1400">
                <a:solidFill>
                  <a:srgbClr val="FFFFFF"/>
                </a:solidFill>
              </a:defRPr>
            </a:lvl9pPr>
          </a:lstStyle>
          <a:p/>
        </p:txBody>
      </p:sp>
      <p:sp>
        <p:nvSpPr>
          <p:cNvPr id="61" name="Google Shape;61;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AUTOLAYOUT_69">
    <p:bg>
      <p:bgPr>
        <a:solidFill>
          <a:srgbClr val="FFFFFF"/>
        </a:solidFill>
      </p:bgPr>
    </p:bg>
    <p:spTree>
      <p:nvGrpSpPr>
        <p:cNvPr id="62" name="Shape 62"/>
        <p:cNvGrpSpPr/>
        <p:nvPr/>
      </p:nvGrpSpPr>
      <p:grpSpPr>
        <a:xfrm>
          <a:off x="0" y="0"/>
          <a:ext cx="0" cy="0"/>
          <a:chOff x="0" y="0"/>
          <a:chExt cx="0" cy="0"/>
        </a:xfrm>
      </p:grpSpPr>
      <p:sp>
        <p:nvSpPr>
          <p:cNvPr id="63" name="Google Shape;63;p15"/>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5"/>
          <p:cNvSpPr txBox="1"/>
          <p:nvPr>
            <p:ph type="title"/>
          </p:nvPr>
        </p:nvSpPr>
        <p:spPr>
          <a:xfrm>
            <a:off x="461350" y="533400"/>
            <a:ext cx="2769600" cy="25716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None/>
              <a:defRPr sz="3000">
                <a:solidFill>
                  <a:srgbClr val="212121"/>
                </a:solidFill>
              </a:defRPr>
            </a:lvl1pPr>
            <a:lvl2pPr lvl="1" algn="l">
              <a:lnSpc>
                <a:spcPct val="100000"/>
              </a:lnSpc>
              <a:spcBef>
                <a:spcPts val="0"/>
              </a:spcBef>
              <a:spcAft>
                <a:spcPts val="0"/>
              </a:spcAft>
              <a:buNone/>
              <a:defRPr sz="3000">
                <a:solidFill>
                  <a:srgbClr val="212121"/>
                </a:solidFill>
              </a:defRPr>
            </a:lvl2pPr>
            <a:lvl3pPr lvl="2" algn="l">
              <a:lnSpc>
                <a:spcPct val="100000"/>
              </a:lnSpc>
              <a:spcBef>
                <a:spcPts val="0"/>
              </a:spcBef>
              <a:spcAft>
                <a:spcPts val="0"/>
              </a:spcAft>
              <a:buNone/>
              <a:defRPr sz="3000">
                <a:solidFill>
                  <a:srgbClr val="212121"/>
                </a:solidFill>
              </a:defRPr>
            </a:lvl3pPr>
            <a:lvl4pPr lvl="3" algn="l">
              <a:lnSpc>
                <a:spcPct val="100000"/>
              </a:lnSpc>
              <a:spcBef>
                <a:spcPts val="0"/>
              </a:spcBef>
              <a:spcAft>
                <a:spcPts val="0"/>
              </a:spcAft>
              <a:buNone/>
              <a:defRPr sz="3000">
                <a:solidFill>
                  <a:srgbClr val="212121"/>
                </a:solidFill>
              </a:defRPr>
            </a:lvl4pPr>
            <a:lvl5pPr lvl="4" algn="l">
              <a:lnSpc>
                <a:spcPct val="100000"/>
              </a:lnSpc>
              <a:spcBef>
                <a:spcPts val="0"/>
              </a:spcBef>
              <a:spcAft>
                <a:spcPts val="0"/>
              </a:spcAft>
              <a:buNone/>
              <a:defRPr sz="3000">
                <a:solidFill>
                  <a:srgbClr val="212121"/>
                </a:solidFill>
              </a:defRPr>
            </a:lvl5pPr>
            <a:lvl6pPr lvl="5" algn="l">
              <a:lnSpc>
                <a:spcPct val="100000"/>
              </a:lnSpc>
              <a:spcBef>
                <a:spcPts val="0"/>
              </a:spcBef>
              <a:spcAft>
                <a:spcPts val="0"/>
              </a:spcAft>
              <a:buNone/>
              <a:defRPr sz="3000">
                <a:solidFill>
                  <a:srgbClr val="212121"/>
                </a:solidFill>
              </a:defRPr>
            </a:lvl6pPr>
            <a:lvl7pPr lvl="6" algn="l">
              <a:lnSpc>
                <a:spcPct val="100000"/>
              </a:lnSpc>
              <a:spcBef>
                <a:spcPts val="0"/>
              </a:spcBef>
              <a:spcAft>
                <a:spcPts val="0"/>
              </a:spcAft>
              <a:buNone/>
              <a:defRPr sz="3000">
                <a:solidFill>
                  <a:srgbClr val="212121"/>
                </a:solidFill>
              </a:defRPr>
            </a:lvl7pPr>
            <a:lvl8pPr lvl="7" algn="l">
              <a:lnSpc>
                <a:spcPct val="100000"/>
              </a:lnSpc>
              <a:spcBef>
                <a:spcPts val="0"/>
              </a:spcBef>
              <a:spcAft>
                <a:spcPts val="0"/>
              </a:spcAft>
              <a:buNone/>
              <a:defRPr sz="3000">
                <a:solidFill>
                  <a:srgbClr val="212121"/>
                </a:solidFill>
              </a:defRPr>
            </a:lvl8pPr>
            <a:lvl9pPr lvl="8" algn="l">
              <a:lnSpc>
                <a:spcPct val="100000"/>
              </a:lnSpc>
              <a:spcBef>
                <a:spcPts val="0"/>
              </a:spcBef>
              <a:spcAft>
                <a:spcPts val="0"/>
              </a:spcAft>
              <a:buNone/>
              <a:defRPr sz="3000">
                <a:solidFill>
                  <a:srgbClr val="212121"/>
                </a:solidFill>
              </a:defRPr>
            </a:lvl9pPr>
          </a:lstStyle>
          <a:p/>
        </p:txBody>
      </p:sp>
      <p:sp>
        <p:nvSpPr>
          <p:cNvPr id="65" name="Google Shape;65;p15"/>
          <p:cNvSpPr txBox="1"/>
          <p:nvPr>
            <p:ph idx="1" type="body"/>
          </p:nvPr>
        </p:nvSpPr>
        <p:spPr>
          <a:xfrm>
            <a:off x="461200" y="3182226"/>
            <a:ext cx="2769600" cy="12516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616161"/>
              </a:buClr>
              <a:buSzPts val="1400"/>
              <a:buChar char="●"/>
              <a:defRPr sz="1400">
                <a:solidFill>
                  <a:srgbClr val="616161"/>
                </a:solidFill>
              </a:defRPr>
            </a:lvl1pPr>
            <a:lvl2pPr indent="-304800" lvl="1" marL="914400" algn="l">
              <a:lnSpc>
                <a:spcPct val="115000"/>
              </a:lnSpc>
              <a:spcBef>
                <a:spcPts val="1600"/>
              </a:spcBef>
              <a:spcAft>
                <a:spcPts val="0"/>
              </a:spcAft>
              <a:buClr>
                <a:srgbClr val="616161"/>
              </a:buClr>
              <a:buSzPts val="1200"/>
              <a:buChar char="○"/>
              <a:defRPr sz="1200">
                <a:solidFill>
                  <a:srgbClr val="616161"/>
                </a:solidFill>
              </a:defRPr>
            </a:lvl2pPr>
            <a:lvl3pPr indent="-304800" lvl="2" marL="1371600" algn="l">
              <a:lnSpc>
                <a:spcPct val="115000"/>
              </a:lnSpc>
              <a:spcBef>
                <a:spcPts val="1600"/>
              </a:spcBef>
              <a:spcAft>
                <a:spcPts val="0"/>
              </a:spcAft>
              <a:buClr>
                <a:srgbClr val="616161"/>
              </a:buClr>
              <a:buSzPts val="1200"/>
              <a:buChar char="■"/>
              <a:defRPr sz="1200">
                <a:solidFill>
                  <a:srgbClr val="616161"/>
                </a:solidFill>
              </a:defRPr>
            </a:lvl3pPr>
            <a:lvl4pPr indent="-304800" lvl="3" marL="1828800" algn="l">
              <a:lnSpc>
                <a:spcPct val="115000"/>
              </a:lnSpc>
              <a:spcBef>
                <a:spcPts val="1600"/>
              </a:spcBef>
              <a:spcAft>
                <a:spcPts val="0"/>
              </a:spcAft>
              <a:buClr>
                <a:srgbClr val="616161"/>
              </a:buClr>
              <a:buSzPts val="1200"/>
              <a:buChar char="●"/>
              <a:defRPr sz="1200">
                <a:solidFill>
                  <a:srgbClr val="616161"/>
                </a:solidFill>
              </a:defRPr>
            </a:lvl4pPr>
            <a:lvl5pPr indent="-304800" lvl="4" marL="2286000" algn="l">
              <a:lnSpc>
                <a:spcPct val="115000"/>
              </a:lnSpc>
              <a:spcBef>
                <a:spcPts val="1600"/>
              </a:spcBef>
              <a:spcAft>
                <a:spcPts val="0"/>
              </a:spcAft>
              <a:buClr>
                <a:srgbClr val="616161"/>
              </a:buClr>
              <a:buSzPts val="1200"/>
              <a:buChar char="○"/>
              <a:defRPr sz="1200">
                <a:solidFill>
                  <a:srgbClr val="616161"/>
                </a:solidFill>
              </a:defRPr>
            </a:lvl5pPr>
            <a:lvl6pPr indent="-304800" lvl="5" marL="2743200" algn="l">
              <a:lnSpc>
                <a:spcPct val="115000"/>
              </a:lnSpc>
              <a:spcBef>
                <a:spcPts val="1600"/>
              </a:spcBef>
              <a:spcAft>
                <a:spcPts val="0"/>
              </a:spcAft>
              <a:buClr>
                <a:srgbClr val="616161"/>
              </a:buClr>
              <a:buSzPts val="1200"/>
              <a:buChar char="■"/>
              <a:defRPr sz="1200">
                <a:solidFill>
                  <a:srgbClr val="616161"/>
                </a:solidFill>
              </a:defRPr>
            </a:lvl6pPr>
            <a:lvl7pPr indent="-304800" lvl="6" marL="3200400" algn="l">
              <a:lnSpc>
                <a:spcPct val="115000"/>
              </a:lnSpc>
              <a:spcBef>
                <a:spcPts val="1600"/>
              </a:spcBef>
              <a:spcAft>
                <a:spcPts val="0"/>
              </a:spcAft>
              <a:buClr>
                <a:srgbClr val="616161"/>
              </a:buClr>
              <a:buSzPts val="1200"/>
              <a:buChar char="●"/>
              <a:defRPr sz="1200">
                <a:solidFill>
                  <a:srgbClr val="616161"/>
                </a:solidFill>
              </a:defRPr>
            </a:lvl7pPr>
            <a:lvl8pPr indent="-304800" lvl="7" marL="3657600" algn="l">
              <a:lnSpc>
                <a:spcPct val="115000"/>
              </a:lnSpc>
              <a:spcBef>
                <a:spcPts val="1600"/>
              </a:spcBef>
              <a:spcAft>
                <a:spcPts val="0"/>
              </a:spcAft>
              <a:buClr>
                <a:srgbClr val="616161"/>
              </a:buClr>
              <a:buSzPts val="1200"/>
              <a:buChar char="○"/>
              <a:defRPr sz="1200">
                <a:solidFill>
                  <a:srgbClr val="616161"/>
                </a:solidFill>
              </a:defRPr>
            </a:lvl8pPr>
            <a:lvl9pPr indent="-304800" lvl="8" marL="4114800" algn="l">
              <a:lnSpc>
                <a:spcPct val="115000"/>
              </a:lnSpc>
              <a:spcBef>
                <a:spcPts val="1600"/>
              </a:spcBef>
              <a:spcAft>
                <a:spcPts val="1600"/>
              </a:spcAft>
              <a:buClr>
                <a:srgbClr val="616161"/>
              </a:buClr>
              <a:buSzPts val="1200"/>
              <a:buChar char="■"/>
              <a:defRPr sz="1200">
                <a:solidFill>
                  <a:srgbClr val="616161"/>
                </a:solidFill>
              </a:defRPr>
            </a:lvl9pPr>
          </a:lstStyle>
          <a:p/>
        </p:txBody>
      </p:sp>
      <p:sp>
        <p:nvSpPr>
          <p:cNvPr id="66" name="Google Shape;66;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AUTOLAYOUT_70">
    <p:bg>
      <p:bgPr>
        <a:solidFill>
          <a:srgbClr val="FFFFFF"/>
        </a:solidFill>
      </p:bgPr>
    </p:bg>
    <p:spTree>
      <p:nvGrpSpPr>
        <p:cNvPr id="67" name="Shape 67"/>
        <p:cNvGrpSpPr/>
        <p:nvPr/>
      </p:nvGrpSpPr>
      <p:grpSpPr>
        <a:xfrm>
          <a:off x="0" y="0"/>
          <a:ext cx="0" cy="0"/>
          <a:chOff x="0" y="0"/>
          <a:chExt cx="0" cy="0"/>
        </a:xfrm>
      </p:grpSpPr>
      <p:sp>
        <p:nvSpPr>
          <p:cNvPr id="68" name="Google Shape;68;p16"/>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6"/>
          <p:cNvSpPr txBox="1"/>
          <p:nvPr>
            <p:ph type="title"/>
          </p:nvPr>
        </p:nvSpPr>
        <p:spPr>
          <a:xfrm>
            <a:off x="291875" y="406900"/>
            <a:ext cx="4813500" cy="13887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000"/>
              <a:buNone/>
              <a:defRPr sz="3000">
                <a:solidFill>
                  <a:schemeClr val="dk1"/>
                </a:solidFill>
              </a:defRPr>
            </a:lvl1pPr>
            <a:lvl2pPr lvl="1" algn="l">
              <a:lnSpc>
                <a:spcPct val="100000"/>
              </a:lnSpc>
              <a:spcBef>
                <a:spcPts val="0"/>
              </a:spcBef>
              <a:spcAft>
                <a:spcPts val="0"/>
              </a:spcAft>
              <a:buClr>
                <a:schemeClr val="dk1"/>
              </a:buClr>
              <a:buSzPts val="3000"/>
              <a:buNone/>
              <a:defRPr sz="3000">
                <a:solidFill>
                  <a:schemeClr val="dk1"/>
                </a:solidFill>
              </a:defRPr>
            </a:lvl2pPr>
            <a:lvl3pPr lvl="2" algn="l">
              <a:lnSpc>
                <a:spcPct val="100000"/>
              </a:lnSpc>
              <a:spcBef>
                <a:spcPts val="0"/>
              </a:spcBef>
              <a:spcAft>
                <a:spcPts val="0"/>
              </a:spcAft>
              <a:buClr>
                <a:schemeClr val="dk1"/>
              </a:buClr>
              <a:buSzPts val="3000"/>
              <a:buNone/>
              <a:defRPr sz="3000">
                <a:solidFill>
                  <a:schemeClr val="dk1"/>
                </a:solidFill>
              </a:defRPr>
            </a:lvl3pPr>
            <a:lvl4pPr lvl="3" algn="l">
              <a:lnSpc>
                <a:spcPct val="100000"/>
              </a:lnSpc>
              <a:spcBef>
                <a:spcPts val="0"/>
              </a:spcBef>
              <a:spcAft>
                <a:spcPts val="0"/>
              </a:spcAft>
              <a:buClr>
                <a:schemeClr val="dk1"/>
              </a:buClr>
              <a:buSzPts val="3000"/>
              <a:buNone/>
              <a:defRPr sz="3000">
                <a:solidFill>
                  <a:schemeClr val="dk1"/>
                </a:solidFill>
              </a:defRPr>
            </a:lvl4pPr>
            <a:lvl5pPr lvl="4" algn="l">
              <a:lnSpc>
                <a:spcPct val="100000"/>
              </a:lnSpc>
              <a:spcBef>
                <a:spcPts val="0"/>
              </a:spcBef>
              <a:spcAft>
                <a:spcPts val="0"/>
              </a:spcAft>
              <a:buClr>
                <a:schemeClr val="dk1"/>
              </a:buClr>
              <a:buSzPts val="3000"/>
              <a:buNone/>
              <a:defRPr sz="3000">
                <a:solidFill>
                  <a:schemeClr val="dk1"/>
                </a:solidFill>
              </a:defRPr>
            </a:lvl5pPr>
            <a:lvl6pPr lvl="5" algn="l">
              <a:lnSpc>
                <a:spcPct val="100000"/>
              </a:lnSpc>
              <a:spcBef>
                <a:spcPts val="0"/>
              </a:spcBef>
              <a:spcAft>
                <a:spcPts val="0"/>
              </a:spcAft>
              <a:buClr>
                <a:schemeClr val="dk1"/>
              </a:buClr>
              <a:buSzPts val="3000"/>
              <a:buNone/>
              <a:defRPr sz="3000">
                <a:solidFill>
                  <a:schemeClr val="dk1"/>
                </a:solidFill>
              </a:defRPr>
            </a:lvl6pPr>
            <a:lvl7pPr lvl="6" algn="l">
              <a:lnSpc>
                <a:spcPct val="100000"/>
              </a:lnSpc>
              <a:spcBef>
                <a:spcPts val="0"/>
              </a:spcBef>
              <a:spcAft>
                <a:spcPts val="0"/>
              </a:spcAft>
              <a:buClr>
                <a:schemeClr val="dk1"/>
              </a:buClr>
              <a:buSzPts val="3000"/>
              <a:buNone/>
              <a:defRPr sz="3000">
                <a:solidFill>
                  <a:schemeClr val="dk1"/>
                </a:solidFill>
              </a:defRPr>
            </a:lvl7pPr>
            <a:lvl8pPr lvl="7" algn="l">
              <a:lnSpc>
                <a:spcPct val="100000"/>
              </a:lnSpc>
              <a:spcBef>
                <a:spcPts val="0"/>
              </a:spcBef>
              <a:spcAft>
                <a:spcPts val="0"/>
              </a:spcAft>
              <a:buClr>
                <a:schemeClr val="dk1"/>
              </a:buClr>
              <a:buSzPts val="3000"/>
              <a:buNone/>
              <a:defRPr sz="3000">
                <a:solidFill>
                  <a:schemeClr val="dk1"/>
                </a:solidFill>
              </a:defRPr>
            </a:lvl8pPr>
            <a:lvl9pPr lvl="8" algn="l">
              <a:lnSpc>
                <a:spcPct val="100000"/>
              </a:lnSpc>
              <a:spcBef>
                <a:spcPts val="0"/>
              </a:spcBef>
              <a:spcAft>
                <a:spcPts val="0"/>
              </a:spcAft>
              <a:buClr>
                <a:schemeClr val="dk1"/>
              </a:buClr>
              <a:buSzPts val="3000"/>
              <a:buNone/>
              <a:defRPr sz="3000">
                <a:solidFill>
                  <a:schemeClr val="dk1"/>
                </a:solidFill>
              </a:defRPr>
            </a:lvl9pPr>
          </a:lstStyle>
          <a:p/>
        </p:txBody>
      </p:sp>
      <p:sp>
        <p:nvSpPr>
          <p:cNvPr id="70" name="Google Shape;70;p16"/>
          <p:cNvSpPr txBox="1"/>
          <p:nvPr>
            <p:ph idx="1" type="body"/>
          </p:nvPr>
        </p:nvSpPr>
        <p:spPr>
          <a:xfrm>
            <a:off x="291975" y="1854951"/>
            <a:ext cx="4813500" cy="25770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71" name="Google Shape;71;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8">
  <p:cSld name="AUTOLAYOUT_124">
    <p:bg>
      <p:bgPr>
        <a:solidFill>
          <a:srgbClr val="FFFFFF"/>
        </a:solidFill>
      </p:bgPr>
    </p:bg>
    <p:spTree>
      <p:nvGrpSpPr>
        <p:cNvPr id="72" name="Shape 72"/>
        <p:cNvGrpSpPr/>
        <p:nvPr/>
      </p:nvGrpSpPr>
      <p:grpSpPr>
        <a:xfrm>
          <a:off x="0" y="0"/>
          <a:ext cx="0" cy="0"/>
          <a:chOff x="0" y="0"/>
          <a:chExt cx="0" cy="0"/>
        </a:xfrm>
      </p:grpSpPr>
      <p:sp>
        <p:nvSpPr>
          <p:cNvPr id="73" name="Google Shape;73;p17"/>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7"/>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7"/>
          <p:cNvSpPr txBox="1"/>
          <p:nvPr>
            <p:ph type="title"/>
          </p:nvPr>
        </p:nvSpPr>
        <p:spPr>
          <a:xfrm>
            <a:off x="311700" y="307825"/>
            <a:ext cx="2631900" cy="43167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rgbClr val="FFFFFF"/>
              </a:buClr>
              <a:buSzPts val="3000"/>
              <a:buNone/>
              <a:defRPr b="1" sz="3000">
                <a:solidFill>
                  <a:srgbClr val="FFFFFF"/>
                </a:solidFill>
              </a:defRPr>
            </a:lvl1pPr>
            <a:lvl2pPr lvl="1" rtl="0" algn="l">
              <a:lnSpc>
                <a:spcPct val="100000"/>
              </a:lnSpc>
              <a:spcBef>
                <a:spcPts val="0"/>
              </a:spcBef>
              <a:spcAft>
                <a:spcPts val="0"/>
              </a:spcAft>
              <a:buClr>
                <a:srgbClr val="FFFFFF"/>
              </a:buClr>
              <a:buSzPts val="3000"/>
              <a:buNone/>
              <a:defRPr b="1" sz="3000">
                <a:solidFill>
                  <a:srgbClr val="FFFFFF"/>
                </a:solidFill>
              </a:defRPr>
            </a:lvl2pPr>
            <a:lvl3pPr lvl="2" rtl="0" algn="l">
              <a:lnSpc>
                <a:spcPct val="100000"/>
              </a:lnSpc>
              <a:spcBef>
                <a:spcPts val="0"/>
              </a:spcBef>
              <a:spcAft>
                <a:spcPts val="0"/>
              </a:spcAft>
              <a:buClr>
                <a:srgbClr val="FFFFFF"/>
              </a:buClr>
              <a:buSzPts val="3000"/>
              <a:buNone/>
              <a:defRPr b="1" sz="3000">
                <a:solidFill>
                  <a:srgbClr val="FFFFFF"/>
                </a:solidFill>
              </a:defRPr>
            </a:lvl3pPr>
            <a:lvl4pPr lvl="3" rtl="0" algn="l">
              <a:lnSpc>
                <a:spcPct val="100000"/>
              </a:lnSpc>
              <a:spcBef>
                <a:spcPts val="0"/>
              </a:spcBef>
              <a:spcAft>
                <a:spcPts val="0"/>
              </a:spcAft>
              <a:buClr>
                <a:srgbClr val="FFFFFF"/>
              </a:buClr>
              <a:buSzPts val="3000"/>
              <a:buNone/>
              <a:defRPr b="1" sz="3000">
                <a:solidFill>
                  <a:srgbClr val="FFFFFF"/>
                </a:solidFill>
              </a:defRPr>
            </a:lvl4pPr>
            <a:lvl5pPr lvl="4" rtl="0" algn="l">
              <a:lnSpc>
                <a:spcPct val="100000"/>
              </a:lnSpc>
              <a:spcBef>
                <a:spcPts val="0"/>
              </a:spcBef>
              <a:spcAft>
                <a:spcPts val="0"/>
              </a:spcAft>
              <a:buClr>
                <a:srgbClr val="FFFFFF"/>
              </a:buClr>
              <a:buSzPts val="3000"/>
              <a:buNone/>
              <a:defRPr b="1" sz="3000">
                <a:solidFill>
                  <a:srgbClr val="FFFFFF"/>
                </a:solidFill>
              </a:defRPr>
            </a:lvl5pPr>
            <a:lvl6pPr lvl="5" rtl="0" algn="l">
              <a:lnSpc>
                <a:spcPct val="100000"/>
              </a:lnSpc>
              <a:spcBef>
                <a:spcPts val="0"/>
              </a:spcBef>
              <a:spcAft>
                <a:spcPts val="0"/>
              </a:spcAft>
              <a:buClr>
                <a:srgbClr val="FFFFFF"/>
              </a:buClr>
              <a:buSzPts val="3000"/>
              <a:buNone/>
              <a:defRPr b="1" sz="3000">
                <a:solidFill>
                  <a:srgbClr val="FFFFFF"/>
                </a:solidFill>
              </a:defRPr>
            </a:lvl6pPr>
            <a:lvl7pPr lvl="6" rtl="0" algn="l">
              <a:lnSpc>
                <a:spcPct val="100000"/>
              </a:lnSpc>
              <a:spcBef>
                <a:spcPts val="0"/>
              </a:spcBef>
              <a:spcAft>
                <a:spcPts val="0"/>
              </a:spcAft>
              <a:buClr>
                <a:srgbClr val="FFFFFF"/>
              </a:buClr>
              <a:buSzPts val="3000"/>
              <a:buNone/>
              <a:defRPr b="1" sz="3000">
                <a:solidFill>
                  <a:srgbClr val="FFFFFF"/>
                </a:solidFill>
              </a:defRPr>
            </a:lvl7pPr>
            <a:lvl8pPr lvl="7" rtl="0" algn="l">
              <a:lnSpc>
                <a:spcPct val="100000"/>
              </a:lnSpc>
              <a:spcBef>
                <a:spcPts val="0"/>
              </a:spcBef>
              <a:spcAft>
                <a:spcPts val="0"/>
              </a:spcAft>
              <a:buClr>
                <a:srgbClr val="FFFFFF"/>
              </a:buClr>
              <a:buSzPts val="3000"/>
              <a:buNone/>
              <a:defRPr b="1" sz="3000">
                <a:solidFill>
                  <a:srgbClr val="FFFFFF"/>
                </a:solidFill>
              </a:defRPr>
            </a:lvl8pPr>
            <a:lvl9pPr lvl="8" rtl="0" algn="l">
              <a:lnSpc>
                <a:spcPct val="100000"/>
              </a:lnSpc>
              <a:spcBef>
                <a:spcPts val="0"/>
              </a:spcBef>
              <a:spcAft>
                <a:spcPts val="0"/>
              </a:spcAft>
              <a:buClr>
                <a:srgbClr val="FFFFFF"/>
              </a:buClr>
              <a:buSzPts val="3000"/>
              <a:buNone/>
              <a:defRPr b="1" sz="3000">
                <a:solidFill>
                  <a:srgbClr val="FFFFFF"/>
                </a:solidFill>
              </a:defRPr>
            </a:lvl9pPr>
          </a:lstStyle>
          <a:p/>
        </p:txBody>
      </p:sp>
      <p:sp>
        <p:nvSpPr>
          <p:cNvPr id="76" name="Google Shape;76;p17"/>
          <p:cNvSpPr txBox="1"/>
          <p:nvPr>
            <p:ph idx="1" type="body"/>
          </p:nvPr>
        </p:nvSpPr>
        <p:spPr>
          <a:xfrm>
            <a:off x="4011825" y="364950"/>
            <a:ext cx="4850400" cy="4259700"/>
          </a:xfrm>
          <a:prstGeom prst="rect">
            <a:avLst/>
          </a:prstGeom>
          <a:noFill/>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Clr>
                <a:schemeClr val="dk2"/>
              </a:buClr>
              <a:buSzPts val="1800"/>
              <a:buChar char="●"/>
              <a:defRPr sz="18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77" name="Google Shape;77;p1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9">
  <p:cSld name="AUTOLAYOUT_125">
    <p:bg>
      <p:bgPr>
        <a:solidFill>
          <a:srgbClr val="FFFFFF"/>
        </a:solidFill>
      </p:bgPr>
    </p:bg>
    <p:spTree>
      <p:nvGrpSpPr>
        <p:cNvPr id="78" name="Shape 78"/>
        <p:cNvGrpSpPr/>
        <p:nvPr/>
      </p:nvGrpSpPr>
      <p:grpSpPr>
        <a:xfrm>
          <a:off x="0" y="0"/>
          <a:ext cx="0" cy="0"/>
          <a:chOff x="0" y="0"/>
          <a:chExt cx="0" cy="0"/>
        </a:xfrm>
      </p:grpSpPr>
      <p:sp>
        <p:nvSpPr>
          <p:cNvPr id="79" name="Google Shape;79;p18"/>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8"/>
          <p:cNvSpPr txBox="1"/>
          <p:nvPr>
            <p:ph type="title"/>
          </p:nvPr>
        </p:nvSpPr>
        <p:spPr>
          <a:xfrm>
            <a:off x="232878" y="219975"/>
            <a:ext cx="2336400" cy="9150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rgbClr val="000000"/>
              </a:buClr>
              <a:buSzPts val="2100"/>
              <a:buNone/>
              <a:defRPr b="1" sz="2100">
                <a:solidFill>
                  <a:srgbClr val="000000"/>
                </a:solidFill>
              </a:defRPr>
            </a:lvl1pPr>
            <a:lvl2pPr lvl="1" algn="l">
              <a:lnSpc>
                <a:spcPct val="100000"/>
              </a:lnSpc>
              <a:spcBef>
                <a:spcPts val="0"/>
              </a:spcBef>
              <a:spcAft>
                <a:spcPts val="0"/>
              </a:spcAft>
              <a:buClr>
                <a:srgbClr val="000000"/>
              </a:buClr>
              <a:buSzPts val="2100"/>
              <a:buNone/>
              <a:defRPr b="1" sz="2100">
                <a:solidFill>
                  <a:srgbClr val="000000"/>
                </a:solidFill>
              </a:defRPr>
            </a:lvl2pPr>
            <a:lvl3pPr lvl="2" algn="l">
              <a:lnSpc>
                <a:spcPct val="100000"/>
              </a:lnSpc>
              <a:spcBef>
                <a:spcPts val="0"/>
              </a:spcBef>
              <a:spcAft>
                <a:spcPts val="0"/>
              </a:spcAft>
              <a:buClr>
                <a:srgbClr val="000000"/>
              </a:buClr>
              <a:buSzPts val="2100"/>
              <a:buNone/>
              <a:defRPr b="1" sz="2100">
                <a:solidFill>
                  <a:srgbClr val="000000"/>
                </a:solidFill>
              </a:defRPr>
            </a:lvl3pPr>
            <a:lvl4pPr lvl="3" algn="l">
              <a:lnSpc>
                <a:spcPct val="100000"/>
              </a:lnSpc>
              <a:spcBef>
                <a:spcPts val="0"/>
              </a:spcBef>
              <a:spcAft>
                <a:spcPts val="0"/>
              </a:spcAft>
              <a:buClr>
                <a:srgbClr val="000000"/>
              </a:buClr>
              <a:buSzPts val="2100"/>
              <a:buNone/>
              <a:defRPr b="1" sz="2100">
                <a:solidFill>
                  <a:srgbClr val="000000"/>
                </a:solidFill>
              </a:defRPr>
            </a:lvl4pPr>
            <a:lvl5pPr lvl="4" algn="l">
              <a:lnSpc>
                <a:spcPct val="100000"/>
              </a:lnSpc>
              <a:spcBef>
                <a:spcPts val="0"/>
              </a:spcBef>
              <a:spcAft>
                <a:spcPts val="0"/>
              </a:spcAft>
              <a:buClr>
                <a:srgbClr val="000000"/>
              </a:buClr>
              <a:buSzPts val="2100"/>
              <a:buNone/>
              <a:defRPr b="1" sz="2100">
                <a:solidFill>
                  <a:srgbClr val="000000"/>
                </a:solidFill>
              </a:defRPr>
            </a:lvl5pPr>
            <a:lvl6pPr lvl="5" algn="l">
              <a:lnSpc>
                <a:spcPct val="100000"/>
              </a:lnSpc>
              <a:spcBef>
                <a:spcPts val="0"/>
              </a:spcBef>
              <a:spcAft>
                <a:spcPts val="0"/>
              </a:spcAft>
              <a:buClr>
                <a:srgbClr val="000000"/>
              </a:buClr>
              <a:buSzPts val="2100"/>
              <a:buNone/>
              <a:defRPr b="1" sz="2100">
                <a:solidFill>
                  <a:srgbClr val="000000"/>
                </a:solidFill>
              </a:defRPr>
            </a:lvl6pPr>
            <a:lvl7pPr lvl="6" algn="l">
              <a:lnSpc>
                <a:spcPct val="100000"/>
              </a:lnSpc>
              <a:spcBef>
                <a:spcPts val="0"/>
              </a:spcBef>
              <a:spcAft>
                <a:spcPts val="0"/>
              </a:spcAft>
              <a:buClr>
                <a:srgbClr val="000000"/>
              </a:buClr>
              <a:buSzPts val="2100"/>
              <a:buNone/>
              <a:defRPr b="1" sz="2100">
                <a:solidFill>
                  <a:srgbClr val="000000"/>
                </a:solidFill>
              </a:defRPr>
            </a:lvl7pPr>
            <a:lvl8pPr lvl="7" algn="l">
              <a:lnSpc>
                <a:spcPct val="100000"/>
              </a:lnSpc>
              <a:spcBef>
                <a:spcPts val="0"/>
              </a:spcBef>
              <a:spcAft>
                <a:spcPts val="0"/>
              </a:spcAft>
              <a:buClr>
                <a:srgbClr val="000000"/>
              </a:buClr>
              <a:buSzPts val="2100"/>
              <a:buNone/>
              <a:defRPr b="1" sz="2100">
                <a:solidFill>
                  <a:srgbClr val="000000"/>
                </a:solidFill>
              </a:defRPr>
            </a:lvl8pPr>
            <a:lvl9pPr lvl="8" algn="l">
              <a:lnSpc>
                <a:spcPct val="100000"/>
              </a:lnSpc>
              <a:spcBef>
                <a:spcPts val="0"/>
              </a:spcBef>
              <a:spcAft>
                <a:spcPts val="0"/>
              </a:spcAft>
              <a:buClr>
                <a:srgbClr val="000000"/>
              </a:buClr>
              <a:buSzPts val="2100"/>
              <a:buNone/>
              <a:defRPr b="1" sz="2100">
                <a:solidFill>
                  <a:srgbClr val="000000"/>
                </a:solidFill>
              </a:defRPr>
            </a:lvl9pPr>
          </a:lstStyle>
          <a:p/>
        </p:txBody>
      </p:sp>
      <p:sp>
        <p:nvSpPr>
          <p:cNvPr id="81" name="Google Shape;81;p18"/>
          <p:cNvSpPr txBox="1"/>
          <p:nvPr>
            <p:ph idx="1" type="body"/>
          </p:nvPr>
        </p:nvSpPr>
        <p:spPr>
          <a:xfrm>
            <a:off x="232875" y="1290250"/>
            <a:ext cx="2336400" cy="35229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000000"/>
              </a:buClr>
              <a:buSzPts val="1400"/>
              <a:buChar char="●"/>
              <a:defRPr sz="1400">
                <a:solidFill>
                  <a:srgbClr val="000000"/>
                </a:solidFill>
              </a:defRPr>
            </a:lvl1pPr>
            <a:lvl2pPr indent="-304800" lvl="1" marL="914400" algn="l">
              <a:lnSpc>
                <a:spcPct val="115000"/>
              </a:lnSpc>
              <a:spcBef>
                <a:spcPts val="1600"/>
              </a:spcBef>
              <a:spcAft>
                <a:spcPts val="0"/>
              </a:spcAft>
              <a:buClr>
                <a:srgbClr val="000000"/>
              </a:buClr>
              <a:buSzPts val="1200"/>
              <a:buChar char="○"/>
              <a:defRPr sz="1200">
                <a:solidFill>
                  <a:srgbClr val="000000"/>
                </a:solidFill>
              </a:defRPr>
            </a:lvl2pPr>
            <a:lvl3pPr indent="-304800" lvl="2" marL="1371600" algn="l">
              <a:lnSpc>
                <a:spcPct val="115000"/>
              </a:lnSpc>
              <a:spcBef>
                <a:spcPts val="1600"/>
              </a:spcBef>
              <a:spcAft>
                <a:spcPts val="0"/>
              </a:spcAft>
              <a:buClr>
                <a:srgbClr val="000000"/>
              </a:buClr>
              <a:buSzPts val="1200"/>
              <a:buChar char="■"/>
              <a:defRPr sz="1200">
                <a:solidFill>
                  <a:srgbClr val="000000"/>
                </a:solidFill>
              </a:defRPr>
            </a:lvl3pPr>
            <a:lvl4pPr indent="-304800" lvl="3" marL="1828800" algn="l">
              <a:lnSpc>
                <a:spcPct val="115000"/>
              </a:lnSpc>
              <a:spcBef>
                <a:spcPts val="1600"/>
              </a:spcBef>
              <a:spcAft>
                <a:spcPts val="0"/>
              </a:spcAft>
              <a:buClr>
                <a:srgbClr val="000000"/>
              </a:buClr>
              <a:buSzPts val="1200"/>
              <a:buChar char="●"/>
              <a:defRPr sz="1200">
                <a:solidFill>
                  <a:srgbClr val="000000"/>
                </a:solidFill>
              </a:defRPr>
            </a:lvl4pPr>
            <a:lvl5pPr indent="-304800" lvl="4" marL="2286000" algn="l">
              <a:lnSpc>
                <a:spcPct val="115000"/>
              </a:lnSpc>
              <a:spcBef>
                <a:spcPts val="1600"/>
              </a:spcBef>
              <a:spcAft>
                <a:spcPts val="0"/>
              </a:spcAft>
              <a:buClr>
                <a:srgbClr val="000000"/>
              </a:buClr>
              <a:buSzPts val="1200"/>
              <a:buChar char="○"/>
              <a:defRPr sz="1200">
                <a:solidFill>
                  <a:srgbClr val="000000"/>
                </a:solidFill>
              </a:defRPr>
            </a:lvl5pPr>
            <a:lvl6pPr indent="-304800" lvl="5" marL="2743200" algn="l">
              <a:lnSpc>
                <a:spcPct val="115000"/>
              </a:lnSpc>
              <a:spcBef>
                <a:spcPts val="1600"/>
              </a:spcBef>
              <a:spcAft>
                <a:spcPts val="0"/>
              </a:spcAft>
              <a:buClr>
                <a:srgbClr val="000000"/>
              </a:buClr>
              <a:buSzPts val="1200"/>
              <a:buChar char="■"/>
              <a:defRPr sz="1200">
                <a:solidFill>
                  <a:srgbClr val="000000"/>
                </a:solidFill>
              </a:defRPr>
            </a:lvl6pPr>
            <a:lvl7pPr indent="-304800" lvl="6" marL="3200400" algn="l">
              <a:lnSpc>
                <a:spcPct val="115000"/>
              </a:lnSpc>
              <a:spcBef>
                <a:spcPts val="1600"/>
              </a:spcBef>
              <a:spcAft>
                <a:spcPts val="0"/>
              </a:spcAft>
              <a:buClr>
                <a:srgbClr val="000000"/>
              </a:buClr>
              <a:buSzPts val="1200"/>
              <a:buChar char="●"/>
              <a:defRPr sz="1200">
                <a:solidFill>
                  <a:srgbClr val="000000"/>
                </a:solidFill>
              </a:defRPr>
            </a:lvl7pPr>
            <a:lvl8pPr indent="-304800" lvl="7" marL="3657600" algn="l">
              <a:lnSpc>
                <a:spcPct val="115000"/>
              </a:lnSpc>
              <a:spcBef>
                <a:spcPts val="1600"/>
              </a:spcBef>
              <a:spcAft>
                <a:spcPts val="0"/>
              </a:spcAft>
              <a:buClr>
                <a:srgbClr val="000000"/>
              </a:buClr>
              <a:buSzPts val="1200"/>
              <a:buChar char="○"/>
              <a:defRPr sz="1200">
                <a:solidFill>
                  <a:srgbClr val="000000"/>
                </a:solidFill>
              </a:defRPr>
            </a:lvl8pPr>
            <a:lvl9pPr indent="-304800" lvl="8" marL="4114800" algn="l">
              <a:lnSpc>
                <a:spcPct val="115000"/>
              </a:lnSpc>
              <a:spcBef>
                <a:spcPts val="1600"/>
              </a:spcBef>
              <a:spcAft>
                <a:spcPts val="1600"/>
              </a:spcAft>
              <a:buClr>
                <a:srgbClr val="000000"/>
              </a:buClr>
              <a:buSzPts val="1200"/>
              <a:buChar char="■"/>
              <a:defRPr sz="1200">
                <a:solidFill>
                  <a:srgbClr val="000000"/>
                </a:solidFill>
              </a:defRPr>
            </a:lvl9pPr>
          </a:lstStyle>
          <a:p/>
        </p:txBody>
      </p:sp>
      <p:sp>
        <p:nvSpPr>
          <p:cNvPr id="82" name="Google Shape;82;p1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_126">
    <p:bg>
      <p:bgPr>
        <a:solidFill>
          <a:srgbClr val="FFFFFF"/>
        </a:solidFill>
      </p:bgPr>
    </p:bg>
    <p:spTree>
      <p:nvGrpSpPr>
        <p:cNvPr id="83" name="Shape 83"/>
        <p:cNvGrpSpPr/>
        <p:nvPr/>
      </p:nvGrpSpPr>
      <p:grpSpPr>
        <a:xfrm>
          <a:off x="0" y="0"/>
          <a:ext cx="0" cy="0"/>
          <a:chOff x="0" y="0"/>
          <a:chExt cx="0" cy="0"/>
        </a:xfrm>
      </p:grpSpPr>
      <p:sp>
        <p:nvSpPr>
          <p:cNvPr id="84" name="Google Shape;84;p19"/>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9"/>
          <p:cNvSpPr txBox="1"/>
          <p:nvPr>
            <p:ph type="title"/>
          </p:nvPr>
        </p:nvSpPr>
        <p:spPr>
          <a:xfrm>
            <a:off x="311700" y="2540450"/>
            <a:ext cx="3119700" cy="20364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2800"/>
              <a:buNone/>
              <a:defRPr sz="2800">
                <a:solidFill>
                  <a:srgbClr val="45818E"/>
                </a:solidFill>
              </a:defRPr>
            </a:lvl1pPr>
            <a:lvl2pPr lvl="1" algn="l">
              <a:lnSpc>
                <a:spcPct val="100000"/>
              </a:lnSpc>
              <a:spcBef>
                <a:spcPts val="0"/>
              </a:spcBef>
              <a:spcAft>
                <a:spcPts val="0"/>
              </a:spcAft>
              <a:buClr>
                <a:schemeClr val="dk1"/>
              </a:buClr>
              <a:buSzPts val="2800"/>
              <a:buNone/>
              <a:defRPr sz="2800">
                <a:solidFill>
                  <a:srgbClr val="45818E"/>
                </a:solidFill>
              </a:defRPr>
            </a:lvl2pPr>
            <a:lvl3pPr lvl="2" algn="l">
              <a:lnSpc>
                <a:spcPct val="100000"/>
              </a:lnSpc>
              <a:spcBef>
                <a:spcPts val="0"/>
              </a:spcBef>
              <a:spcAft>
                <a:spcPts val="0"/>
              </a:spcAft>
              <a:buClr>
                <a:schemeClr val="dk1"/>
              </a:buClr>
              <a:buSzPts val="2800"/>
              <a:buNone/>
              <a:defRPr sz="2800">
                <a:solidFill>
                  <a:srgbClr val="45818E"/>
                </a:solidFill>
              </a:defRPr>
            </a:lvl3pPr>
            <a:lvl4pPr lvl="3" algn="l">
              <a:lnSpc>
                <a:spcPct val="100000"/>
              </a:lnSpc>
              <a:spcBef>
                <a:spcPts val="0"/>
              </a:spcBef>
              <a:spcAft>
                <a:spcPts val="0"/>
              </a:spcAft>
              <a:buClr>
                <a:schemeClr val="dk1"/>
              </a:buClr>
              <a:buSzPts val="2800"/>
              <a:buNone/>
              <a:defRPr sz="2800">
                <a:solidFill>
                  <a:srgbClr val="45818E"/>
                </a:solidFill>
              </a:defRPr>
            </a:lvl4pPr>
            <a:lvl5pPr lvl="4" algn="l">
              <a:lnSpc>
                <a:spcPct val="100000"/>
              </a:lnSpc>
              <a:spcBef>
                <a:spcPts val="0"/>
              </a:spcBef>
              <a:spcAft>
                <a:spcPts val="0"/>
              </a:spcAft>
              <a:buClr>
                <a:schemeClr val="dk1"/>
              </a:buClr>
              <a:buSzPts val="2800"/>
              <a:buNone/>
              <a:defRPr sz="2800">
                <a:solidFill>
                  <a:srgbClr val="45818E"/>
                </a:solidFill>
              </a:defRPr>
            </a:lvl5pPr>
            <a:lvl6pPr lvl="5" algn="l">
              <a:lnSpc>
                <a:spcPct val="100000"/>
              </a:lnSpc>
              <a:spcBef>
                <a:spcPts val="0"/>
              </a:spcBef>
              <a:spcAft>
                <a:spcPts val="0"/>
              </a:spcAft>
              <a:buClr>
                <a:schemeClr val="dk1"/>
              </a:buClr>
              <a:buSzPts val="2800"/>
              <a:buNone/>
              <a:defRPr sz="2800">
                <a:solidFill>
                  <a:srgbClr val="45818E"/>
                </a:solidFill>
              </a:defRPr>
            </a:lvl6pPr>
            <a:lvl7pPr lvl="6" algn="l">
              <a:lnSpc>
                <a:spcPct val="100000"/>
              </a:lnSpc>
              <a:spcBef>
                <a:spcPts val="0"/>
              </a:spcBef>
              <a:spcAft>
                <a:spcPts val="0"/>
              </a:spcAft>
              <a:buClr>
                <a:schemeClr val="dk1"/>
              </a:buClr>
              <a:buSzPts val="2800"/>
              <a:buNone/>
              <a:defRPr sz="2800">
                <a:solidFill>
                  <a:srgbClr val="45818E"/>
                </a:solidFill>
              </a:defRPr>
            </a:lvl7pPr>
            <a:lvl8pPr lvl="7" algn="l">
              <a:lnSpc>
                <a:spcPct val="100000"/>
              </a:lnSpc>
              <a:spcBef>
                <a:spcPts val="0"/>
              </a:spcBef>
              <a:spcAft>
                <a:spcPts val="0"/>
              </a:spcAft>
              <a:buClr>
                <a:schemeClr val="dk1"/>
              </a:buClr>
              <a:buSzPts val="2800"/>
              <a:buNone/>
              <a:defRPr sz="2800">
                <a:solidFill>
                  <a:srgbClr val="45818E"/>
                </a:solidFill>
              </a:defRPr>
            </a:lvl8pPr>
            <a:lvl9pPr lvl="8" algn="l">
              <a:lnSpc>
                <a:spcPct val="100000"/>
              </a:lnSpc>
              <a:spcBef>
                <a:spcPts val="0"/>
              </a:spcBef>
              <a:spcAft>
                <a:spcPts val="0"/>
              </a:spcAft>
              <a:buClr>
                <a:schemeClr val="dk1"/>
              </a:buClr>
              <a:buSzPts val="2800"/>
              <a:buNone/>
              <a:defRPr sz="2800">
                <a:solidFill>
                  <a:srgbClr val="45818E"/>
                </a:solidFill>
              </a:defRPr>
            </a:lvl9pPr>
          </a:lstStyle>
          <a:p/>
        </p:txBody>
      </p:sp>
      <p:sp>
        <p:nvSpPr>
          <p:cNvPr id="86" name="Google Shape;86;p19"/>
          <p:cNvSpPr txBox="1"/>
          <p:nvPr>
            <p:ph idx="1" type="body"/>
          </p:nvPr>
        </p:nvSpPr>
        <p:spPr>
          <a:xfrm>
            <a:off x="3529200" y="2540450"/>
            <a:ext cx="5295300" cy="20364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87" name="Google Shape;87;p19"/>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AUTOLAYOUT_127">
    <p:bg>
      <p:bgPr>
        <a:solidFill>
          <a:srgbClr val="FFFFFF"/>
        </a:solidFill>
      </p:bgPr>
    </p:bg>
    <p:spTree>
      <p:nvGrpSpPr>
        <p:cNvPr id="88" name="Shape 88"/>
        <p:cNvGrpSpPr/>
        <p:nvPr/>
      </p:nvGrpSpPr>
      <p:grpSpPr>
        <a:xfrm>
          <a:off x="0" y="0"/>
          <a:ext cx="0" cy="0"/>
          <a:chOff x="0" y="0"/>
          <a:chExt cx="0" cy="0"/>
        </a:xfrm>
      </p:grpSpPr>
      <p:sp>
        <p:nvSpPr>
          <p:cNvPr id="89" name="Google Shape;89;p20"/>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0"/>
          <p:cNvSpPr/>
          <p:nvPr/>
        </p:nvSpPr>
        <p:spPr>
          <a:xfrm>
            <a:off x="2705800" y="0"/>
            <a:ext cx="64383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0"/>
          <p:cNvSpPr txBox="1"/>
          <p:nvPr>
            <p:ph type="title"/>
          </p:nvPr>
        </p:nvSpPr>
        <p:spPr>
          <a:xfrm>
            <a:off x="304800" y="710000"/>
            <a:ext cx="2089800" cy="7590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1800"/>
              <a:buNone/>
              <a:defRPr b="1" sz="1800">
                <a:solidFill>
                  <a:srgbClr val="45818E"/>
                </a:solidFill>
              </a:defRPr>
            </a:lvl1pPr>
            <a:lvl2pPr lvl="1" algn="l">
              <a:lnSpc>
                <a:spcPct val="100000"/>
              </a:lnSpc>
              <a:spcBef>
                <a:spcPts val="0"/>
              </a:spcBef>
              <a:spcAft>
                <a:spcPts val="0"/>
              </a:spcAft>
              <a:buClr>
                <a:schemeClr val="dk1"/>
              </a:buClr>
              <a:buSzPts val="1800"/>
              <a:buNone/>
              <a:defRPr b="1" sz="1800">
                <a:solidFill>
                  <a:srgbClr val="45818E"/>
                </a:solidFill>
              </a:defRPr>
            </a:lvl2pPr>
            <a:lvl3pPr lvl="2" algn="l">
              <a:lnSpc>
                <a:spcPct val="100000"/>
              </a:lnSpc>
              <a:spcBef>
                <a:spcPts val="0"/>
              </a:spcBef>
              <a:spcAft>
                <a:spcPts val="0"/>
              </a:spcAft>
              <a:buClr>
                <a:schemeClr val="dk1"/>
              </a:buClr>
              <a:buSzPts val="1800"/>
              <a:buNone/>
              <a:defRPr b="1" sz="1800">
                <a:solidFill>
                  <a:srgbClr val="45818E"/>
                </a:solidFill>
              </a:defRPr>
            </a:lvl3pPr>
            <a:lvl4pPr lvl="3" algn="l">
              <a:lnSpc>
                <a:spcPct val="100000"/>
              </a:lnSpc>
              <a:spcBef>
                <a:spcPts val="0"/>
              </a:spcBef>
              <a:spcAft>
                <a:spcPts val="0"/>
              </a:spcAft>
              <a:buClr>
                <a:schemeClr val="dk1"/>
              </a:buClr>
              <a:buSzPts val="1800"/>
              <a:buNone/>
              <a:defRPr b="1" sz="1800">
                <a:solidFill>
                  <a:srgbClr val="45818E"/>
                </a:solidFill>
              </a:defRPr>
            </a:lvl4pPr>
            <a:lvl5pPr lvl="4" algn="l">
              <a:lnSpc>
                <a:spcPct val="100000"/>
              </a:lnSpc>
              <a:spcBef>
                <a:spcPts val="0"/>
              </a:spcBef>
              <a:spcAft>
                <a:spcPts val="0"/>
              </a:spcAft>
              <a:buClr>
                <a:schemeClr val="dk1"/>
              </a:buClr>
              <a:buSzPts val="1800"/>
              <a:buNone/>
              <a:defRPr b="1" sz="1800">
                <a:solidFill>
                  <a:srgbClr val="45818E"/>
                </a:solidFill>
              </a:defRPr>
            </a:lvl5pPr>
            <a:lvl6pPr lvl="5" algn="l">
              <a:lnSpc>
                <a:spcPct val="100000"/>
              </a:lnSpc>
              <a:spcBef>
                <a:spcPts val="0"/>
              </a:spcBef>
              <a:spcAft>
                <a:spcPts val="0"/>
              </a:spcAft>
              <a:buClr>
                <a:schemeClr val="dk1"/>
              </a:buClr>
              <a:buSzPts val="1800"/>
              <a:buNone/>
              <a:defRPr b="1" sz="1800">
                <a:solidFill>
                  <a:srgbClr val="45818E"/>
                </a:solidFill>
              </a:defRPr>
            </a:lvl6pPr>
            <a:lvl7pPr lvl="6" algn="l">
              <a:lnSpc>
                <a:spcPct val="100000"/>
              </a:lnSpc>
              <a:spcBef>
                <a:spcPts val="0"/>
              </a:spcBef>
              <a:spcAft>
                <a:spcPts val="0"/>
              </a:spcAft>
              <a:buClr>
                <a:schemeClr val="dk1"/>
              </a:buClr>
              <a:buSzPts val="1800"/>
              <a:buNone/>
              <a:defRPr b="1" sz="1800">
                <a:solidFill>
                  <a:srgbClr val="45818E"/>
                </a:solidFill>
              </a:defRPr>
            </a:lvl7pPr>
            <a:lvl8pPr lvl="7" algn="l">
              <a:lnSpc>
                <a:spcPct val="100000"/>
              </a:lnSpc>
              <a:spcBef>
                <a:spcPts val="0"/>
              </a:spcBef>
              <a:spcAft>
                <a:spcPts val="0"/>
              </a:spcAft>
              <a:buClr>
                <a:schemeClr val="dk1"/>
              </a:buClr>
              <a:buSzPts val="1800"/>
              <a:buNone/>
              <a:defRPr b="1" sz="1800">
                <a:solidFill>
                  <a:srgbClr val="45818E"/>
                </a:solidFill>
              </a:defRPr>
            </a:lvl8pPr>
            <a:lvl9pPr lvl="8" algn="l">
              <a:lnSpc>
                <a:spcPct val="100000"/>
              </a:lnSpc>
              <a:spcBef>
                <a:spcPts val="0"/>
              </a:spcBef>
              <a:spcAft>
                <a:spcPts val="0"/>
              </a:spcAft>
              <a:buClr>
                <a:schemeClr val="dk1"/>
              </a:buClr>
              <a:buSzPts val="1800"/>
              <a:buNone/>
              <a:defRPr b="1" sz="1800">
                <a:solidFill>
                  <a:srgbClr val="45818E"/>
                </a:solidFill>
              </a:defRPr>
            </a:lvl9pPr>
          </a:lstStyle>
          <a:p/>
        </p:txBody>
      </p:sp>
      <p:sp>
        <p:nvSpPr>
          <p:cNvPr id="92" name="Google Shape;92;p20"/>
          <p:cNvSpPr txBox="1"/>
          <p:nvPr>
            <p:ph idx="1" type="body"/>
          </p:nvPr>
        </p:nvSpPr>
        <p:spPr>
          <a:xfrm>
            <a:off x="304800" y="1554150"/>
            <a:ext cx="2089800" cy="33105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1600"/>
              </a:spcBef>
              <a:spcAft>
                <a:spcPts val="0"/>
              </a:spcAft>
              <a:buClr>
                <a:schemeClr val="dk2"/>
              </a:buClr>
              <a:buSzPts val="1200"/>
              <a:buChar char="○"/>
              <a:defRPr sz="1200">
                <a:solidFill>
                  <a:schemeClr val="dk2"/>
                </a:solidFill>
              </a:defRPr>
            </a:lvl2pPr>
            <a:lvl3pPr indent="-304800" lvl="2" marL="1371600" algn="l">
              <a:lnSpc>
                <a:spcPct val="115000"/>
              </a:lnSpc>
              <a:spcBef>
                <a:spcPts val="1600"/>
              </a:spcBef>
              <a:spcAft>
                <a:spcPts val="0"/>
              </a:spcAft>
              <a:buClr>
                <a:schemeClr val="dk2"/>
              </a:buClr>
              <a:buSzPts val="1200"/>
              <a:buChar char="■"/>
              <a:defRPr sz="1200">
                <a:solidFill>
                  <a:schemeClr val="dk2"/>
                </a:solidFill>
              </a:defRPr>
            </a:lvl3pPr>
            <a:lvl4pPr indent="-304800" lvl="3" marL="1828800" algn="l">
              <a:lnSpc>
                <a:spcPct val="115000"/>
              </a:lnSpc>
              <a:spcBef>
                <a:spcPts val="1600"/>
              </a:spcBef>
              <a:spcAft>
                <a:spcPts val="0"/>
              </a:spcAft>
              <a:buClr>
                <a:schemeClr val="dk2"/>
              </a:buClr>
              <a:buSzPts val="1200"/>
              <a:buChar char="●"/>
              <a:defRPr sz="1200">
                <a:solidFill>
                  <a:schemeClr val="dk2"/>
                </a:solidFill>
              </a:defRPr>
            </a:lvl4pPr>
            <a:lvl5pPr indent="-304800" lvl="4" marL="2286000" algn="l">
              <a:lnSpc>
                <a:spcPct val="115000"/>
              </a:lnSpc>
              <a:spcBef>
                <a:spcPts val="1600"/>
              </a:spcBef>
              <a:spcAft>
                <a:spcPts val="0"/>
              </a:spcAft>
              <a:buClr>
                <a:schemeClr val="dk2"/>
              </a:buClr>
              <a:buSzPts val="1200"/>
              <a:buChar char="○"/>
              <a:defRPr sz="1200">
                <a:solidFill>
                  <a:schemeClr val="dk2"/>
                </a:solidFill>
              </a:defRPr>
            </a:lvl5pPr>
            <a:lvl6pPr indent="-304800" lvl="5" marL="2743200" algn="l">
              <a:lnSpc>
                <a:spcPct val="115000"/>
              </a:lnSpc>
              <a:spcBef>
                <a:spcPts val="1600"/>
              </a:spcBef>
              <a:spcAft>
                <a:spcPts val="0"/>
              </a:spcAft>
              <a:buClr>
                <a:schemeClr val="dk2"/>
              </a:buClr>
              <a:buSzPts val="1200"/>
              <a:buChar char="■"/>
              <a:defRPr sz="1200">
                <a:solidFill>
                  <a:schemeClr val="dk2"/>
                </a:solidFill>
              </a:defRPr>
            </a:lvl6pPr>
            <a:lvl7pPr indent="-304800" lvl="6" marL="3200400" algn="l">
              <a:lnSpc>
                <a:spcPct val="115000"/>
              </a:lnSpc>
              <a:spcBef>
                <a:spcPts val="1600"/>
              </a:spcBef>
              <a:spcAft>
                <a:spcPts val="0"/>
              </a:spcAft>
              <a:buClr>
                <a:schemeClr val="dk2"/>
              </a:buClr>
              <a:buSzPts val="1200"/>
              <a:buChar char="●"/>
              <a:defRPr sz="1200">
                <a:solidFill>
                  <a:schemeClr val="dk2"/>
                </a:solidFill>
              </a:defRPr>
            </a:lvl7pPr>
            <a:lvl8pPr indent="-304800" lvl="7" marL="3657600" algn="l">
              <a:lnSpc>
                <a:spcPct val="115000"/>
              </a:lnSpc>
              <a:spcBef>
                <a:spcPts val="1600"/>
              </a:spcBef>
              <a:spcAft>
                <a:spcPts val="0"/>
              </a:spcAft>
              <a:buClr>
                <a:schemeClr val="dk2"/>
              </a:buClr>
              <a:buSzPts val="1200"/>
              <a:buChar char="○"/>
              <a:defRPr sz="1200">
                <a:solidFill>
                  <a:schemeClr val="dk2"/>
                </a:solidFill>
              </a:defRPr>
            </a:lvl8pPr>
            <a:lvl9pPr indent="-304800" lvl="8" marL="411480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93" name="Google Shape;93;p20"/>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AUTOLAYOUT_128">
    <p:bg>
      <p:bgPr>
        <a:solidFill>
          <a:srgbClr val="FFFFFF"/>
        </a:solidFill>
      </p:bgPr>
    </p:bg>
    <p:spTree>
      <p:nvGrpSpPr>
        <p:cNvPr id="94" name="Shape 94"/>
        <p:cNvGrpSpPr/>
        <p:nvPr/>
      </p:nvGrpSpPr>
      <p:grpSpPr>
        <a:xfrm>
          <a:off x="0" y="0"/>
          <a:ext cx="0" cy="0"/>
          <a:chOff x="0" y="0"/>
          <a:chExt cx="0" cy="0"/>
        </a:xfrm>
      </p:grpSpPr>
      <p:sp>
        <p:nvSpPr>
          <p:cNvPr id="95" name="Google Shape;95;p21"/>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1"/>
          <p:cNvSpPr txBox="1"/>
          <p:nvPr>
            <p:ph type="title"/>
          </p:nvPr>
        </p:nvSpPr>
        <p:spPr>
          <a:xfrm>
            <a:off x="4771875" y="545025"/>
            <a:ext cx="3880800" cy="14382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None/>
              <a:defRPr sz="2400">
                <a:solidFill>
                  <a:srgbClr val="434343"/>
                </a:solidFill>
              </a:defRPr>
            </a:lvl1pPr>
            <a:lvl2pPr lvl="1" algn="l">
              <a:lnSpc>
                <a:spcPct val="100000"/>
              </a:lnSpc>
              <a:spcBef>
                <a:spcPts val="0"/>
              </a:spcBef>
              <a:spcAft>
                <a:spcPts val="0"/>
              </a:spcAft>
              <a:buNone/>
              <a:defRPr sz="2400">
                <a:solidFill>
                  <a:srgbClr val="434343"/>
                </a:solidFill>
              </a:defRPr>
            </a:lvl2pPr>
            <a:lvl3pPr lvl="2" algn="l">
              <a:lnSpc>
                <a:spcPct val="100000"/>
              </a:lnSpc>
              <a:spcBef>
                <a:spcPts val="0"/>
              </a:spcBef>
              <a:spcAft>
                <a:spcPts val="0"/>
              </a:spcAft>
              <a:buNone/>
              <a:defRPr sz="2400">
                <a:solidFill>
                  <a:srgbClr val="434343"/>
                </a:solidFill>
              </a:defRPr>
            </a:lvl3pPr>
            <a:lvl4pPr lvl="3" algn="l">
              <a:lnSpc>
                <a:spcPct val="100000"/>
              </a:lnSpc>
              <a:spcBef>
                <a:spcPts val="0"/>
              </a:spcBef>
              <a:spcAft>
                <a:spcPts val="0"/>
              </a:spcAft>
              <a:buNone/>
              <a:defRPr sz="2400">
                <a:solidFill>
                  <a:srgbClr val="434343"/>
                </a:solidFill>
              </a:defRPr>
            </a:lvl4pPr>
            <a:lvl5pPr lvl="4" algn="l">
              <a:lnSpc>
                <a:spcPct val="100000"/>
              </a:lnSpc>
              <a:spcBef>
                <a:spcPts val="0"/>
              </a:spcBef>
              <a:spcAft>
                <a:spcPts val="0"/>
              </a:spcAft>
              <a:buNone/>
              <a:defRPr sz="2400">
                <a:solidFill>
                  <a:srgbClr val="434343"/>
                </a:solidFill>
              </a:defRPr>
            </a:lvl5pPr>
            <a:lvl6pPr lvl="5" algn="l">
              <a:lnSpc>
                <a:spcPct val="100000"/>
              </a:lnSpc>
              <a:spcBef>
                <a:spcPts val="0"/>
              </a:spcBef>
              <a:spcAft>
                <a:spcPts val="0"/>
              </a:spcAft>
              <a:buNone/>
              <a:defRPr sz="2400">
                <a:solidFill>
                  <a:srgbClr val="434343"/>
                </a:solidFill>
              </a:defRPr>
            </a:lvl6pPr>
            <a:lvl7pPr lvl="6" algn="l">
              <a:lnSpc>
                <a:spcPct val="100000"/>
              </a:lnSpc>
              <a:spcBef>
                <a:spcPts val="0"/>
              </a:spcBef>
              <a:spcAft>
                <a:spcPts val="0"/>
              </a:spcAft>
              <a:buNone/>
              <a:defRPr sz="2400">
                <a:solidFill>
                  <a:srgbClr val="434343"/>
                </a:solidFill>
              </a:defRPr>
            </a:lvl7pPr>
            <a:lvl8pPr lvl="7" algn="l">
              <a:lnSpc>
                <a:spcPct val="100000"/>
              </a:lnSpc>
              <a:spcBef>
                <a:spcPts val="0"/>
              </a:spcBef>
              <a:spcAft>
                <a:spcPts val="0"/>
              </a:spcAft>
              <a:buNone/>
              <a:defRPr sz="2400">
                <a:solidFill>
                  <a:srgbClr val="434343"/>
                </a:solidFill>
              </a:defRPr>
            </a:lvl8pPr>
            <a:lvl9pPr lvl="8" algn="l">
              <a:lnSpc>
                <a:spcPct val="100000"/>
              </a:lnSpc>
              <a:spcBef>
                <a:spcPts val="0"/>
              </a:spcBef>
              <a:spcAft>
                <a:spcPts val="0"/>
              </a:spcAft>
              <a:buNone/>
              <a:defRPr sz="2400">
                <a:solidFill>
                  <a:srgbClr val="434343"/>
                </a:solidFill>
              </a:defRPr>
            </a:lvl9pPr>
          </a:lstStyle>
          <a:p/>
        </p:txBody>
      </p:sp>
      <p:sp>
        <p:nvSpPr>
          <p:cNvPr id="97" name="Google Shape;97;p21"/>
          <p:cNvSpPr txBox="1"/>
          <p:nvPr>
            <p:ph idx="1" type="body"/>
          </p:nvPr>
        </p:nvSpPr>
        <p:spPr>
          <a:xfrm>
            <a:off x="4771875" y="2324775"/>
            <a:ext cx="3880800" cy="22737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434343"/>
              </a:buClr>
              <a:buSzPts val="1400"/>
              <a:buChar char="●"/>
              <a:defRPr sz="1400">
                <a:solidFill>
                  <a:srgbClr val="434343"/>
                </a:solidFill>
              </a:defRPr>
            </a:lvl1pPr>
            <a:lvl2pPr indent="-304800" lvl="1" marL="914400" algn="l">
              <a:lnSpc>
                <a:spcPct val="115000"/>
              </a:lnSpc>
              <a:spcBef>
                <a:spcPts val="1600"/>
              </a:spcBef>
              <a:spcAft>
                <a:spcPts val="0"/>
              </a:spcAft>
              <a:buClr>
                <a:srgbClr val="434343"/>
              </a:buClr>
              <a:buSzPts val="1200"/>
              <a:buChar char="○"/>
              <a:defRPr sz="1200">
                <a:solidFill>
                  <a:srgbClr val="434343"/>
                </a:solidFill>
              </a:defRPr>
            </a:lvl2pPr>
            <a:lvl3pPr indent="-304800" lvl="2" marL="1371600" algn="l">
              <a:lnSpc>
                <a:spcPct val="115000"/>
              </a:lnSpc>
              <a:spcBef>
                <a:spcPts val="1600"/>
              </a:spcBef>
              <a:spcAft>
                <a:spcPts val="0"/>
              </a:spcAft>
              <a:buClr>
                <a:srgbClr val="434343"/>
              </a:buClr>
              <a:buSzPts val="1200"/>
              <a:buChar char="■"/>
              <a:defRPr sz="1200">
                <a:solidFill>
                  <a:srgbClr val="434343"/>
                </a:solidFill>
              </a:defRPr>
            </a:lvl3pPr>
            <a:lvl4pPr indent="-304800" lvl="3" marL="1828800" algn="l">
              <a:lnSpc>
                <a:spcPct val="115000"/>
              </a:lnSpc>
              <a:spcBef>
                <a:spcPts val="1600"/>
              </a:spcBef>
              <a:spcAft>
                <a:spcPts val="0"/>
              </a:spcAft>
              <a:buClr>
                <a:srgbClr val="434343"/>
              </a:buClr>
              <a:buSzPts val="1200"/>
              <a:buChar char="●"/>
              <a:defRPr sz="1200">
                <a:solidFill>
                  <a:srgbClr val="434343"/>
                </a:solidFill>
              </a:defRPr>
            </a:lvl4pPr>
            <a:lvl5pPr indent="-304800" lvl="4" marL="2286000" algn="l">
              <a:lnSpc>
                <a:spcPct val="115000"/>
              </a:lnSpc>
              <a:spcBef>
                <a:spcPts val="1600"/>
              </a:spcBef>
              <a:spcAft>
                <a:spcPts val="0"/>
              </a:spcAft>
              <a:buClr>
                <a:srgbClr val="434343"/>
              </a:buClr>
              <a:buSzPts val="1200"/>
              <a:buChar char="○"/>
              <a:defRPr sz="1200">
                <a:solidFill>
                  <a:srgbClr val="434343"/>
                </a:solidFill>
              </a:defRPr>
            </a:lvl5pPr>
            <a:lvl6pPr indent="-304800" lvl="5" marL="2743200" algn="l">
              <a:lnSpc>
                <a:spcPct val="115000"/>
              </a:lnSpc>
              <a:spcBef>
                <a:spcPts val="1600"/>
              </a:spcBef>
              <a:spcAft>
                <a:spcPts val="0"/>
              </a:spcAft>
              <a:buClr>
                <a:srgbClr val="434343"/>
              </a:buClr>
              <a:buSzPts val="1200"/>
              <a:buChar char="■"/>
              <a:defRPr sz="1200">
                <a:solidFill>
                  <a:srgbClr val="434343"/>
                </a:solidFill>
              </a:defRPr>
            </a:lvl6pPr>
            <a:lvl7pPr indent="-304800" lvl="6" marL="3200400" algn="l">
              <a:lnSpc>
                <a:spcPct val="115000"/>
              </a:lnSpc>
              <a:spcBef>
                <a:spcPts val="1600"/>
              </a:spcBef>
              <a:spcAft>
                <a:spcPts val="0"/>
              </a:spcAft>
              <a:buClr>
                <a:srgbClr val="434343"/>
              </a:buClr>
              <a:buSzPts val="1200"/>
              <a:buChar char="●"/>
              <a:defRPr sz="1200">
                <a:solidFill>
                  <a:srgbClr val="434343"/>
                </a:solidFill>
              </a:defRPr>
            </a:lvl7pPr>
            <a:lvl8pPr indent="-304800" lvl="7" marL="3657600" algn="l">
              <a:lnSpc>
                <a:spcPct val="115000"/>
              </a:lnSpc>
              <a:spcBef>
                <a:spcPts val="1600"/>
              </a:spcBef>
              <a:spcAft>
                <a:spcPts val="0"/>
              </a:spcAft>
              <a:buClr>
                <a:srgbClr val="434343"/>
              </a:buClr>
              <a:buSzPts val="1200"/>
              <a:buChar char="○"/>
              <a:defRPr sz="1200">
                <a:solidFill>
                  <a:srgbClr val="434343"/>
                </a:solidFill>
              </a:defRPr>
            </a:lvl8pPr>
            <a:lvl9pPr indent="-304800" lvl="8" marL="4114800" algn="l">
              <a:lnSpc>
                <a:spcPct val="115000"/>
              </a:lnSpc>
              <a:spcBef>
                <a:spcPts val="1600"/>
              </a:spcBef>
              <a:spcAft>
                <a:spcPts val="1600"/>
              </a:spcAft>
              <a:buClr>
                <a:srgbClr val="434343"/>
              </a:buClr>
              <a:buSzPts val="1200"/>
              <a:buChar char="■"/>
              <a:defRPr sz="1200">
                <a:solidFill>
                  <a:srgbClr val="434343"/>
                </a:solidFill>
              </a:defRPr>
            </a:lvl9pPr>
          </a:lstStyle>
          <a:p/>
        </p:txBody>
      </p:sp>
      <p:sp>
        <p:nvSpPr>
          <p:cNvPr id="98" name="Google Shape;98;p21"/>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p:cSld name="AUTOLAYOUT_120">
    <p:bg>
      <p:bgPr>
        <a:solidFill>
          <a:srgbClr val="FFFFFF"/>
        </a:solidFill>
      </p:bgPr>
    </p:bg>
    <p:spTree>
      <p:nvGrpSpPr>
        <p:cNvPr id="99" name="Shape 99"/>
        <p:cNvGrpSpPr/>
        <p:nvPr/>
      </p:nvGrpSpPr>
      <p:grpSpPr>
        <a:xfrm>
          <a:off x="0" y="0"/>
          <a:ext cx="0" cy="0"/>
          <a:chOff x="0" y="0"/>
          <a:chExt cx="0" cy="0"/>
        </a:xfrm>
      </p:grpSpPr>
      <p:sp>
        <p:nvSpPr>
          <p:cNvPr id="100" name="Google Shape;100;p22"/>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2"/>
          <p:cNvSpPr txBox="1"/>
          <p:nvPr>
            <p:ph type="title"/>
          </p:nvPr>
        </p:nvSpPr>
        <p:spPr>
          <a:xfrm>
            <a:off x="311700" y="2540450"/>
            <a:ext cx="3119700" cy="20364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chemeClr val="dk1"/>
              </a:buClr>
              <a:buSzPts val="2800"/>
              <a:buNone/>
              <a:defRPr sz="2800">
                <a:solidFill>
                  <a:srgbClr val="000000"/>
                </a:solidFill>
              </a:defRPr>
            </a:lvl1pPr>
            <a:lvl2pPr lvl="1" rtl="0" algn="l">
              <a:lnSpc>
                <a:spcPct val="100000"/>
              </a:lnSpc>
              <a:spcBef>
                <a:spcPts val="0"/>
              </a:spcBef>
              <a:spcAft>
                <a:spcPts val="0"/>
              </a:spcAft>
              <a:buClr>
                <a:schemeClr val="dk1"/>
              </a:buClr>
              <a:buSzPts val="2800"/>
              <a:buNone/>
              <a:defRPr sz="2800">
                <a:solidFill>
                  <a:srgbClr val="000000"/>
                </a:solidFill>
              </a:defRPr>
            </a:lvl2pPr>
            <a:lvl3pPr lvl="2" rtl="0" algn="l">
              <a:lnSpc>
                <a:spcPct val="100000"/>
              </a:lnSpc>
              <a:spcBef>
                <a:spcPts val="0"/>
              </a:spcBef>
              <a:spcAft>
                <a:spcPts val="0"/>
              </a:spcAft>
              <a:buClr>
                <a:schemeClr val="dk1"/>
              </a:buClr>
              <a:buSzPts val="2800"/>
              <a:buNone/>
              <a:defRPr sz="2800">
                <a:solidFill>
                  <a:srgbClr val="000000"/>
                </a:solidFill>
              </a:defRPr>
            </a:lvl3pPr>
            <a:lvl4pPr lvl="3" rtl="0" algn="l">
              <a:lnSpc>
                <a:spcPct val="100000"/>
              </a:lnSpc>
              <a:spcBef>
                <a:spcPts val="0"/>
              </a:spcBef>
              <a:spcAft>
                <a:spcPts val="0"/>
              </a:spcAft>
              <a:buClr>
                <a:schemeClr val="dk1"/>
              </a:buClr>
              <a:buSzPts val="2800"/>
              <a:buNone/>
              <a:defRPr sz="2800">
                <a:solidFill>
                  <a:srgbClr val="000000"/>
                </a:solidFill>
              </a:defRPr>
            </a:lvl4pPr>
            <a:lvl5pPr lvl="4" rtl="0" algn="l">
              <a:lnSpc>
                <a:spcPct val="100000"/>
              </a:lnSpc>
              <a:spcBef>
                <a:spcPts val="0"/>
              </a:spcBef>
              <a:spcAft>
                <a:spcPts val="0"/>
              </a:spcAft>
              <a:buClr>
                <a:schemeClr val="dk1"/>
              </a:buClr>
              <a:buSzPts val="2800"/>
              <a:buNone/>
              <a:defRPr sz="2800">
                <a:solidFill>
                  <a:srgbClr val="000000"/>
                </a:solidFill>
              </a:defRPr>
            </a:lvl5pPr>
            <a:lvl6pPr lvl="5" rtl="0" algn="l">
              <a:lnSpc>
                <a:spcPct val="100000"/>
              </a:lnSpc>
              <a:spcBef>
                <a:spcPts val="0"/>
              </a:spcBef>
              <a:spcAft>
                <a:spcPts val="0"/>
              </a:spcAft>
              <a:buClr>
                <a:schemeClr val="dk1"/>
              </a:buClr>
              <a:buSzPts val="2800"/>
              <a:buNone/>
              <a:defRPr sz="2800">
                <a:solidFill>
                  <a:srgbClr val="000000"/>
                </a:solidFill>
              </a:defRPr>
            </a:lvl6pPr>
            <a:lvl7pPr lvl="6" rtl="0" algn="l">
              <a:lnSpc>
                <a:spcPct val="100000"/>
              </a:lnSpc>
              <a:spcBef>
                <a:spcPts val="0"/>
              </a:spcBef>
              <a:spcAft>
                <a:spcPts val="0"/>
              </a:spcAft>
              <a:buClr>
                <a:schemeClr val="dk1"/>
              </a:buClr>
              <a:buSzPts val="2800"/>
              <a:buNone/>
              <a:defRPr sz="2800">
                <a:solidFill>
                  <a:srgbClr val="000000"/>
                </a:solidFill>
              </a:defRPr>
            </a:lvl7pPr>
            <a:lvl8pPr lvl="7" rtl="0" algn="l">
              <a:lnSpc>
                <a:spcPct val="100000"/>
              </a:lnSpc>
              <a:spcBef>
                <a:spcPts val="0"/>
              </a:spcBef>
              <a:spcAft>
                <a:spcPts val="0"/>
              </a:spcAft>
              <a:buClr>
                <a:schemeClr val="dk1"/>
              </a:buClr>
              <a:buSzPts val="2800"/>
              <a:buNone/>
              <a:defRPr sz="2800">
                <a:solidFill>
                  <a:srgbClr val="000000"/>
                </a:solidFill>
              </a:defRPr>
            </a:lvl8pPr>
            <a:lvl9pPr lvl="8" rtl="0" algn="l">
              <a:lnSpc>
                <a:spcPct val="100000"/>
              </a:lnSpc>
              <a:spcBef>
                <a:spcPts val="0"/>
              </a:spcBef>
              <a:spcAft>
                <a:spcPts val="0"/>
              </a:spcAft>
              <a:buClr>
                <a:schemeClr val="dk1"/>
              </a:buClr>
              <a:buSzPts val="2800"/>
              <a:buNone/>
              <a:defRPr sz="2800">
                <a:solidFill>
                  <a:srgbClr val="000000"/>
                </a:solidFill>
              </a:defRPr>
            </a:lvl9pPr>
          </a:lstStyle>
          <a:p/>
        </p:txBody>
      </p:sp>
      <p:sp>
        <p:nvSpPr>
          <p:cNvPr id="102" name="Google Shape;102;p22"/>
          <p:cNvSpPr txBox="1"/>
          <p:nvPr>
            <p:ph idx="1" type="body"/>
          </p:nvPr>
        </p:nvSpPr>
        <p:spPr>
          <a:xfrm>
            <a:off x="3529200" y="2540450"/>
            <a:ext cx="5295300" cy="2036400"/>
          </a:xfrm>
          <a:prstGeom prst="rect">
            <a:avLst/>
          </a:prstGeom>
          <a:noFill/>
        </p:spPr>
        <p:txBody>
          <a:bodyPr anchorCtr="0" anchor="t" bIns="91425" lIns="91425" spcFirstLastPara="1" rIns="91425" wrap="square" tIns="91425">
            <a:noAutofit/>
          </a:bodyPr>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103" name="Google Shape;103;p22"/>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1" Type="http://schemas.openxmlformats.org/officeDocument/2006/relationships/hyperlink" Target="https://theoryofknowledge.net/areas-of-knowledge/human-sciences/" TargetMode="External"/><Relationship Id="rId10" Type="http://schemas.openxmlformats.org/officeDocument/2006/relationships/hyperlink" Target="https://theoryofknowledge.net/areas-of-knowledge/history/" TargetMode="External"/><Relationship Id="rId13" Type="http://schemas.openxmlformats.org/officeDocument/2006/relationships/hyperlink" Target="https://theoryofknowledge.net/areas-of-knowledge/natural-sciences/" TargetMode="External"/><Relationship Id="rId12" Type="http://schemas.openxmlformats.org/officeDocument/2006/relationships/hyperlink" Target="https://theoryofknowledge.net/areas-of-knowledge/mathematics/" TargetMode="External"/><Relationship Id="rId1" Type="http://schemas.openxmlformats.org/officeDocument/2006/relationships/slideLayout" Target="../slideLayouts/slideLayout21.xml"/><Relationship Id="rId2" Type="http://schemas.openxmlformats.org/officeDocument/2006/relationships/notesSlide" Target="../notesSlides/notesSlide11.xml"/><Relationship Id="rId3" Type="http://schemas.openxmlformats.org/officeDocument/2006/relationships/hyperlink" Target="https://theoryofknowledge.net/the-tok-themes/knowledge-and-the-knower/" TargetMode="External"/><Relationship Id="rId4" Type="http://schemas.openxmlformats.org/officeDocument/2006/relationships/hyperlink" Target="https://theoryofknowledge.net/the-tok-course/tok-optional-themes/knowledge-and-indigenous-societies/" TargetMode="External"/><Relationship Id="rId9" Type="http://schemas.openxmlformats.org/officeDocument/2006/relationships/hyperlink" Target="https://theoryofknowledge.net/areas-of-knowledge/the-arts/" TargetMode="External"/><Relationship Id="rId15" Type="http://schemas.openxmlformats.org/officeDocument/2006/relationships/image" Target="../media/image3.jpg"/><Relationship Id="rId14" Type="http://schemas.openxmlformats.org/officeDocument/2006/relationships/hyperlink" Target="https://theoryofknowledge.net/the-tok-course/" TargetMode="External"/><Relationship Id="rId5" Type="http://schemas.openxmlformats.org/officeDocument/2006/relationships/hyperlink" Target="https://theoryofknowledge.net/the-tok-course/tok-optional-themes/knowledge-and-language/" TargetMode="External"/><Relationship Id="rId6" Type="http://schemas.openxmlformats.org/officeDocument/2006/relationships/hyperlink" Target="https://theoryofknowledge.net/the-tok-course/tok-optional-themes/knowledge-and-politics/" TargetMode="External"/><Relationship Id="rId7" Type="http://schemas.openxmlformats.org/officeDocument/2006/relationships/hyperlink" Target="https://theoryofknowledge.net/the-tok-course/tok-optional-themes/knowledge-and-religion/" TargetMode="External"/><Relationship Id="rId8" Type="http://schemas.openxmlformats.org/officeDocument/2006/relationships/hyperlink" Target="https://theoryofknowledge.net/the-tok-course/tok-optional-themes/knowledge-and-technolog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hyperlink" Target="http://www.youtube.com/watch?v=lFpKkrvZfNk" TargetMode="Externa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hyperlink" Target="https://www.theguardian.com/lifeandstyle/2017/dec/17/creation-history-brilliant-ideas-build-on-the-pas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hyperlink" Target="https://aeon.co/videos/is-reboot-culture-out-of-control-or-are-we-kidding-ourselves-that-anything-is-origina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23"/>
          <p:cNvPicPr preferRelativeResize="0"/>
          <p:nvPr/>
        </p:nvPicPr>
        <p:blipFill rotWithShape="1">
          <a:blip r:embed="rId3">
            <a:alphaModFix amt="50000"/>
          </a:blip>
          <a:srcRect b="4995" l="0" r="0" t="5004"/>
          <a:stretch/>
        </p:blipFill>
        <p:spPr>
          <a:xfrm>
            <a:off x="0" y="0"/>
            <a:ext cx="9144005" cy="5143497"/>
          </a:xfrm>
          <a:prstGeom prst="rect">
            <a:avLst/>
          </a:prstGeom>
          <a:noFill/>
          <a:ln>
            <a:noFill/>
          </a:ln>
        </p:spPr>
      </p:pic>
      <p:sp>
        <p:nvSpPr>
          <p:cNvPr id="109" name="Google Shape;109;p23"/>
          <p:cNvSpPr txBox="1"/>
          <p:nvPr>
            <p:ph type="ctrTitle"/>
          </p:nvPr>
        </p:nvSpPr>
        <p:spPr>
          <a:xfrm>
            <a:off x="952075" y="1370050"/>
            <a:ext cx="7268100" cy="2144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GB" sz="5500">
                <a:latin typeface="Fugaz One"/>
                <a:ea typeface="Fugaz One"/>
                <a:cs typeface="Fugaz One"/>
                <a:sym typeface="Fugaz One"/>
              </a:rPr>
              <a:t>BENDING, BREAKING, BLENDING</a:t>
            </a:r>
            <a:endParaRPr b="1" sz="5500">
              <a:latin typeface="Fugaz One"/>
              <a:ea typeface="Fugaz One"/>
              <a:cs typeface="Fugaz One"/>
              <a:sym typeface="Fugaz One"/>
            </a:endParaRPr>
          </a:p>
        </p:txBody>
      </p:sp>
      <p:sp>
        <p:nvSpPr>
          <p:cNvPr id="110" name="Google Shape;110;p23"/>
          <p:cNvSpPr txBox="1"/>
          <p:nvPr>
            <p:ph idx="1" type="subTitle"/>
          </p:nvPr>
        </p:nvSpPr>
        <p:spPr>
          <a:xfrm>
            <a:off x="952075" y="3791975"/>
            <a:ext cx="7445100" cy="83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GB" sz="2400">
                <a:solidFill>
                  <a:srgbClr val="D0E0E3"/>
                </a:solidFill>
              </a:rPr>
              <a:t>I can explain how new ideas are created, and support my discussion with examples from different AOKs</a:t>
            </a:r>
            <a:endParaRPr i="1" sz="2400">
              <a:solidFill>
                <a:srgbClr val="D0E0E3"/>
              </a:solidFill>
            </a:endParaRPr>
          </a:p>
          <a:p>
            <a:pPr indent="0" lvl="0" marL="0" rtl="0" algn="ctr">
              <a:spcBef>
                <a:spcPts val="0"/>
              </a:spcBef>
              <a:spcAft>
                <a:spcPts val="0"/>
              </a:spcAft>
              <a:buNone/>
            </a:pPr>
            <a:r>
              <a:t/>
            </a:r>
            <a:endParaRPr sz="2000"/>
          </a:p>
        </p:txBody>
      </p:sp>
      <p:sp>
        <p:nvSpPr>
          <p:cNvPr id="111" name="Google Shape;111;p23"/>
          <p:cNvSpPr txBox="1"/>
          <p:nvPr/>
        </p:nvSpPr>
        <p:spPr>
          <a:xfrm>
            <a:off x="1776425" y="356375"/>
            <a:ext cx="6443700" cy="54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rgbClr val="D0E0E3"/>
                </a:solidFill>
                <a:latin typeface="Proxima Nova"/>
                <a:ea typeface="Proxima Nova"/>
                <a:cs typeface="Proxima Nova"/>
                <a:sym typeface="Proxima Nova"/>
              </a:rPr>
              <a:t>BQ5</a:t>
            </a:r>
            <a:r>
              <a:rPr lang="en-GB" sz="3000">
                <a:solidFill>
                  <a:srgbClr val="D0E0E3"/>
                </a:solidFill>
                <a:latin typeface="Proxima Nova"/>
                <a:ea typeface="Proxima Nova"/>
                <a:cs typeface="Proxima Nova"/>
                <a:sym typeface="Proxima Nova"/>
              </a:rPr>
              <a:t> Creativity </a:t>
            </a:r>
            <a:r>
              <a:rPr b="1" i="1" lang="en-GB" sz="3000">
                <a:solidFill>
                  <a:srgbClr val="D0E0E3"/>
                </a:solidFill>
                <a:latin typeface="Proxima Nova"/>
                <a:ea typeface="Proxima Nova"/>
                <a:cs typeface="Proxima Nova"/>
                <a:sym typeface="Proxima Nova"/>
              </a:rPr>
              <a:t>Lesson 2</a:t>
            </a:r>
            <a:endParaRPr b="1" i="1" sz="3000">
              <a:solidFill>
                <a:srgbClr val="D0E0E3"/>
              </a:solidFill>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pic>
        <p:nvPicPr>
          <p:cNvPr id="112" name="Google Shape;112;p23"/>
          <p:cNvPicPr preferRelativeResize="0"/>
          <p:nvPr/>
        </p:nvPicPr>
        <p:blipFill>
          <a:blip r:embed="rId4">
            <a:alphaModFix/>
          </a:blip>
          <a:stretch>
            <a:fillRect/>
          </a:stretch>
        </p:blipFill>
        <p:spPr>
          <a:xfrm>
            <a:off x="952076" y="377975"/>
            <a:ext cx="639920" cy="6105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2"/>
          <p:cNvSpPr txBox="1"/>
          <p:nvPr>
            <p:ph type="title"/>
          </p:nvPr>
        </p:nvSpPr>
        <p:spPr>
          <a:xfrm rot="-5400000">
            <a:off x="-1204225" y="1951875"/>
            <a:ext cx="4456800" cy="129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700">
                <a:solidFill>
                  <a:srgbClr val="45818E"/>
                </a:solidFill>
                <a:latin typeface="Ultra"/>
                <a:ea typeface="Ultra"/>
                <a:cs typeface="Ultra"/>
                <a:sym typeface="Ultra"/>
              </a:rPr>
              <a:t>Linking this lesson to the course</a:t>
            </a:r>
            <a:endParaRPr sz="2700">
              <a:solidFill>
                <a:srgbClr val="45818E"/>
              </a:solidFill>
              <a:latin typeface="Ultra"/>
              <a:ea typeface="Ultra"/>
              <a:cs typeface="Ultra"/>
              <a:sym typeface="Ultra"/>
            </a:endParaRPr>
          </a:p>
        </p:txBody>
      </p:sp>
      <p:sp>
        <p:nvSpPr>
          <p:cNvPr id="174" name="Google Shape;174;p32"/>
          <p:cNvSpPr txBox="1"/>
          <p:nvPr>
            <p:ph idx="1" type="body"/>
          </p:nvPr>
        </p:nvSpPr>
        <p:spPr>
          <a:xfrm>
            <a:off x="2002325" y="371625"/>
            <a:ext cx="6830100" cy="1117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i="1" lang="en-GB" sz="1400"/>
              <a:t>During this lesson, we consider the </a:t>
            </a:r>
            <a:r>
              <a:rPr i="1" lang="en-GB" sz="1400">
                <a:highlight>
                  <a:srgbClr val="D0E0E3"/>
                </a:highlight>
              </a:rPr>
              <a:t>highlighted</a:t>
            </a:r>
            <a:r>
              <a:rPr i="1" lang="en-GB" sz="1400"/>
              <a:t> aspects of the TOK course</a:t>
            </a:r>
            <a:endParaRPr i="1" sz="1400"/>
          </a:p>
          <a:p>
            <a:pPr indent="-317500" lvl="0" marL="457200" rtl="0" algn="l">
              <a:spcBef>
                <a:spcPts val="1000"/>
              </a:spcBef>
              <a:spcAft>
                <a:spcPts val="1000"/>
              </a:spcAft>
              <a:buSzPts val="1400"/>
              <a:buChar char="●"/>
            </a:pPr>
            <a:r>
              <a:rPr i="1" lang="en-GB" sz="1400"/>
              <a:t>The images used in the presentation slides can also give students ideas about selecting exhibition objects; see also our link below to </a:t>
            </a:r>
            <a:r>
              <a:rPr b="1" i="1" lang="en-GB" sz="1400">
                <a:highlight>
                  <a:srgbClr val="FBD1E6"/>
                </a:highlight>
              </a:rPr>
              <a:t>specific IA prompts</a:t>
            </a:r>
            <a:endParaRPr i="1" sz="1400"/>
          </a:p>
        </p:txBody>
      </p:sp>
      <p:graphicFrame>
        <p:nvGraphicFramePr>
          <p:cNvPr id="175" name="Google Shape;175;p32"/>
          <p:cNvGraphicFramePr/>
          <p:nvPr/>
        </p:nvGraphicFramePr>
        <p:xfrm>
          <a:off x="2002350" y="1768900"/>
          <a:ext cx="3000000" cy="3000000"/>
        </p:xfrm>
        <a:graphic>
          <a:graphicData uri="http://schemas.openxmlformats.org/drawingml/2006/table">
            <a:tbl>
              <a:tblPr>
                <a:noFill/>
                <a:tableStyleId>{FD3E7E7C-A60A-4066-B96A-BEF61F7043AD}</a:tableStyleId>
              </a:tblPr>
              <a:tblGrid>
                <a:gridCol w="1694025"/>
                <a:gridCol w="1694025"/>
                <a:gridCol w="1694025"/>
                <a:gridCol w="1694025"/>
              </a:tblGrid>
              <a:tr h="589350">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CORE THEME</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OPTIONAL THEMES</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AREAS OF KNOWLEDGE</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TOK ASSESSMENT</a:t>
                      </a:r>
                      <a:endParaRPr b="1" sz="1200">
                        <a:solidFill>
                          <a:schemeClr val="dk2"/>
                        </a:solidFill>
                        <a:latin typeface="Proxima Nova"/>
                        <a:ea typeface="Proxima Nova"/>
                        <a:cs typeface="Proxima Nova"/>
                        <a:sym typeface="Proxima Nova"/>
                      </a:endParaRPr>
                    </a:p>
                  </a:txBody>
                  <a:tcPr marT="91425" marB="91425" marR="91425" marL="91425">
                    <a:solidFill>
                      <a:srgbClr val="FFFFFF"/>
                    </a:solidFill>
                  </a:tcPr>
                </a:tc>
              </a:tr>
              <a:tr h="478225">
                <a:tc rowSpan="5">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Knowledge &amp; the knower</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Indigenous societies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arts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rowSpan="2">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TOK essay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tcPr>
                </a:tc>
              </a:tr>
              <a:tr h="467950">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Language</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History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r>
              <a:tr h="484325">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Politics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human sciences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rowSpan="3">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TOK exhibition</a:t>
                      </a:r>
                      <a:endParaRPr sz="1200">
                        <a:solidFill>
                          <a:schemeClr val="dk2"/>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i="1" lang="en-GB" sz="1100">
                          <a:solidFill>
                            <a:schemeClr val="dk2"/>
                          </a:solidFill>
                          <a:latin typeface="Proxima Nova"/>
                          <a:ea typeface="Proxima Nova"/>
                          <a:cs typeface="Proxima Nova"/>
                          <a:sym typeface="Proxima Nova"/>
                        </a:rPr>
                        <a:t>Could be linked to IAP-13 (improvement), IAP-26 (interactions), IAP-30 (imagination)</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solidFill>
                      <a:srgbClr val="FBD1E6"/>
                    </a:solidFill>
                  </a:tcPr>
                </a:tc>
              </a:tr>
              <a:tr h="528500">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Religion</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Mathematics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r>
              <a:tr h="511175">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Technology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natural sciences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vMerge="1"/>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3"/>
          <p:cNvSpPr txBox="1"/>
          <p:nvPr>
            <p:ph idx="1" type="body"/>
          </p:nvPr>
        </p:nvSpPr>
        <p:spPr>
          <a:xfrm>
            <a:off x="356650" y="2442450"/>
            <a:ext cx="2698800" cy="2375100"/>
          </a:xfrm>
          <a:prstGeom prst="rect">
            <a:avLst/>
          </a:prstGeom>
          <a:solidFill>
            <a:srgbClr val="EAD1DC"/>
          </a:solidFill>
        </p:spPr>
        <p:txBody>
          <a:bodyPr anchorCtr="0" anchor="t" bIns="91425" lIns="91425" spcFirstLastPara="1" rIns="91425" wrap="square" tIns="91425">
            <a:noAutofit/>
          </a:bodyPr>
          <a:lstStyle/>
          <a:p>
            <a:pPr indent="0" lvl="0" marL="0" rtl="0" algn="ctr">
              <a:spcBef>
                <a:spcPts val="0"/>
              </a:spcBef>
              <a:spcAft>
                <a:spcPts val="0"/>
              </a:spcAft>
              <a:buNone/>
            </a:pPr>
            <a:r>
              <a:rPr lang="en-GB" sz="1800"/>
              <a:t>CORE THEME</a:t>
            </a:r>
            <a:endParaRPr sz="1800"/>
          </a:p>
          <a:p>
            <a:pPr indent="0" lvl="0" marL="0" rtl="0" algn="l">
              <a:spcBef>
                <a:spcPts val="0"/>
              </a:spcBef>
              <a:spcAft>
                <a:spcPts val="0"/>
              </a:spcAft>
              <a:buNone/>
            </a:pPr>
            <a:r>
              <a:t/>
            </a:r>
            <a:endParaRPr/>
          </a:p>
          <a:p>
            <a:pPr indent="-330200" lvl="0" marL="457200" rtl="0" algn="l">
              <a:spcBef>
                <a:spcPts val="0"/>
              </a:spcBef>
              <a:spcAft>
                <a:spcPts val="0"/>
              </a:spcAft>
              <a:buSzPts val="1600"/>
              <a:buChar char="●"/>
            </a:pPr>
            <a:r>
              <a:rPr b="1" lang="en-GB" u="sng">
                <a:solidFill>
                  <a:schemeClr val="hlink"/>
                </a:solidFill>
                <a:hlinkClick r:id="rId3"/>
              </a:rPr>
              <a:t>Knowledge &amp; the knower</a:t>
            </a:r>
            <a:endParaRPr b="1"/>
          </a:p>
          <a:p>
            <a:pPr indent="0" lvl="0" marL="0" rtl="0" algn="l">
              <a:spcBef>
                <a:spcPts val="0"/>
              </a:spcBef>
              <a:spcAft>
                <a:spcPts val="1600"/>
              </a:spcAft>
              <a:buNone/>
            </a:pPr>
            <a:r>
              <a:t/>
            </a:r>
            <a:endParaRPr sz="2000"/>
          </a:p>
        </p:txBody>
      </p:sp>
      <p:sp>
        <p:nvSpPr>
          <p:cNvPr id="181" name="Google Shape;181;p33"/>
          <p:cNvSpPr txBox="1"/>
          <p:nvPr/>
        </p:nvSpPr>
        <p:spPr>
          <a:xfrm>
            <a:off x="3234000" y="2442475"/>
            <a:ext cx="2752500" cy="2375100"/>
          </a:xfrm>
          <a:prstGeom prst="rect">
            <a:avLst/>
          </a:prstGeom>
          <a:solidFill>
            <a:srgbClr val="FFF2CC"/>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1800">
                <a:solidFill>
                  <a:schemeClr val="dk2"/>
                </a:solidFill>
                <a:latin typeface="Proxima Nova"/>
                <a:ea typeface="Proxima Nova"/>
                <a:cs typeface="Proxima Nova"/>
                <a:sym typeface="Proxima Nova"/>
              </a:rPr>
              <a:t>OPTIONAL THEMES</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4"/>
              </a:rPr>
              <a:t>Indigenous societies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5"/>
              </a:rPr>
              <a:t>Language</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6"/>
              </a:rPr>
              <a:t>Politics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7"/>
              </a:rPr>
              <a:t>Religion</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8"/>
              </a:rPr>
              <a:t>Technology</a:t>
            </a:r>
            <a:endParaRPr b="1"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latin typeface="Proxima Nova"/>
              <a:ea typeface="Proxima Nova"/>
              <a:cs typeface="Proxima Nova"/>
              <a:sym typeface="Proxima Nova"/>
            </a:endParaRPr>
          </a:p>
        </p:txBody>
      </p:sp>
      <p:sp>
        <p:nvSpPr>
          <p:cNvPr id="182" name="Google Shape;182;p33"/>
          <p:cNvSpPr txBox="1"/>
          <p:nvPr/>
        </p:nvSpPr>
        <p:spPr>
          <a:xfrm>
            <a:off x="6172675" y="2442450"/>
            <a:ext cx="2698800" cy="23751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1800">
                <a:solidFill>
                  <a:schemeClr val="dk2"/>
                </a:solidFill>
                <a:latin typeface="Proxima Nova"/>
                <a:ea typeface="Proxima Nova"/>
                <a:cs typeface="Proxima Nova"/>
                <a:sym typeface="Proxima Nova"/>
              </a:rPr>
              <a:t>AREAS OF KNOWLEDGE</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9"/>
              </a:rPr>
              <a:t>The arts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0"/>
              </a:rPr>
              <a:t>History</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1"/>
              </a:rPr>
              <a:t>Human sciences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2"/>
              </a:rPr>
              <a:t>Mathematics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3"/>
              </a:rPr>
              <a:t>Natural sciences</a:t>
            </a:r>
            <a:endParaRPr b="1" sz="1600">
              <a:latin typeface="Proxima Nova"/>
              <a:ea typeface="Proxima Nova"/>
              <a:cs typeface="Proxima Nova"/>
              <a:sym typeface="Proxima Nova"/>
            </a:endParaRPr>
          </a:p>
        </p:txBody>
      </p:sp>
      <p:sp>
        <p:nvSpPr>
          <p:cNvPr id="183" name="Google Shape;183;p33"/>
          <p:cNvSpPr txBox="1"/>
          <p:nvPr/>
        </p:nvSpPr>
        <p:spPr>
          <a:xfrm>
            <a:off x="3234000" y="301925"/>
            <a:ext cx="5637600" cy="179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solidFill>
                  <a:srgbClr val="212121"/>
                </a:solidFill>
                <a:latin typeface="Proxima Nova"/>
                <a:ea typeface="Proxima Nova"/>
                <a:cs typeface="Proxima Nova"/>
                <a:sym typeface="Proxima Nova"/>
              </a:rPr>
              <a:t>Explore the TOK themes and areas of knowledge in more depth via a range of thinkers, media sources, and other resources, in our </a:t>
            </a:r>
            <a:r>
              <a:rPr b="1" lang="en-GB">
                <a:solidFill>
                  <a:srgbClr val="45818E"/>
                </a:solidFill>
                <a:latin typeface="Proxima Nova"/>
                <a:ea typeface="Proxima Nova"/>
                <a:cs typeface="Proxima Nova"/>
                <a:sym typeface="Proxima Nova"/>
              </a:rPr>
              <a:t>EXPLORATION POINTS DOCUMENTS</a:t>
            </a:r>
            <a:r>
              <a:rPr b="1" lang="en-GB">
                <a:solidFill>
                  <a:srgbClr val="212121"/>
                </a:solidFill>
                <a:latin typeface="Proxima Nova"/>
                <a:ea typeface="Proxima Nova"/>
                <a:cs typeface="Proxima Nova"/>
                <a:sym typeface="Proxima Nova"/>
              </a:rPr>
              <a:t>. </a:t>
            </a:r>
            <a:endParaRPr b="1">
              <a:solidFill>
                <a:srgbClr val="212121"/>
              </a:solidFill>
              <a:latin typeface="Proxima Nova"/>
              <a:ea typeface="Proxima Nova"/>
              <a:cs typeface="Proxima Nova"/>
              <a:sym typeface="Proxima Nova"/>
            </a:endParaRPr>
          </a:p>
          <a:p>
            <a:pPr indent="0" lvl="0" marL="0" rtl="0" algn="l">
              <a:lnSpc>
                <a:spcPct val="115000"/>
              </a:lnSpc>
              <a:spcBef>
                <a:spcPts val="1600"/>
              </a:spcBef>
              <a:spcAft>
                <a:spcPts val="1600"/>
              </a:spcAft>
              <a:buNone/>
            </a:pPr>
            <a:r>
              <a:rPr b="1" lang="en-GB">
                <a:solidFill>
                  <a:srgbClr val="212121"/>
                </a:solidFill>
                <a:latin typeface="Proxima Nova"/>
                <a:ea typeface="Proxima Nova"/>
                <a:cs typeface="Proxima Nova"/>
                <a:sym typeface="Proxima Nova"/>
              </a:rPr>
              <a:t>Access the documents via the links below. You’ll also find the EP icons on all of the </a:t>
            </a:r>
            <a:r>
              <a:rPr b="1" lang="en-GB" u="sng">
                <a:solidFill>
                  <a:schemeClr val="hlink"/>
                </a:solidFill>
                <a:latin typeface="Proxima Nova"/>
                <a:ea typeface="Proxima Nova"/>
                <a:cs typeface="Proxima Nova"/>
                <a:sym typeface="Proxima Nova"/>
                <a:hlinkClick r:id="rId14"/>
              </a:rPr>
              <a:t>TOK course</a:t>
            </a:r>
            <a:r>
              <a:rPr b="1" lang="en-GB">
                <a:solidFill>
                  <a:srgbClr val="212121"/>
                </a:solidFill>
                <a:latin typeface="Proxima Nova"/>
                <a:ea typeface="Proxima Nova"/>
                <a:cs typeface="Proxima Nova"/>
                <a:sym typeface="Proxima Nova"/>
              </a:rPr>
              <a:t> pages of the site to help you unpack the quotes, KQs, and real-life situations that you find there.</a:t>
            </a:r>
            <a:endParaRPr>
              <a:latin typeface="Proxima Nova"/>
              <a:ea typeface="Proxima Nova"/>
              <a:cs typeface="Proxima Nova"/>
              <a:sym typeface="Proxima Nova"/>
            </a:endParaRPr>
          </a:p>
        </p:txBody>
      </p:sp>
      <p:pic>
        <p:nvPicPr>
          <p:cNvPr id="184" name="Google Shape;184;p33"/>
          <p:cNvPicPr preferRelativeResize="0"/>
          <p:nvPr/>
        </p:nvPicPr>
        <p:blipFill rotWithShape="1">
          <a:blip r:embed="rId15">
            <a:alphaModFix/>
          </a:blip>
          <a:srcRect b="0" l="0" r="0" t="0"/>
          <a:stretch/>
        </p:blipFill>
        <p:spPr>
          <a:xfrm>
            <a:off x="356650" y="301925"/>
            <a:ext cx="2698799" cy="17992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id="117" name="Google Shape;117;p24"/>
          <p:cNvPicPr preferRelativeResize="0"/>
          <p:nvPr/>
        </p:nvPicPr>
        <p:blipFill rotWithShape="1">
          <a:blip r:embed="rId3">
            <a:alphaModFix/>
          </a:blip>
          <a:srcRect b="7806" l="0" r="0" t="7798"/>
          <a:stretch/>
        </p:blipFill>
        <p:spPr>
          <a:xfrm>
            <a:off x="0" y="0"/>
            <a:ext cx="9144003" cy="5143497"/>
          </a:xfrm>
          <a:prstGeom prst="rect">
            <a:avLst/>
          </a:prstGeom>
          <a:noFill/>
          <a:ln>
            <a:noFill/>
          </a:ln>
        </p:spPr>
      </p:pic>
      <p:sp>
        <p:nvSpPr>
          <p:cNvPr id="118" name="Google Shape;118;p24"/>
          <p:cNvSpPr/>
          <p:nvPr/>
        </p:nvSpPr>
        <p:spPr>
          <a:xfrm>
            <a:off x="0" y="0"/>
            <a:ext cx="2811300" cy="5143500"/>
          </a:xfrm>
          <a:prstGeom prst="rect">
            <a:avLst/>
          </a:prstGeom>
          <a:solidFill>
            <a:srgbClr val="FFFFFF">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4"/>
          <p:cNvSpPr txBox="1"/>
          <p:nvPr>
            <p:ph type="title"/>
          </p:nvPr>
        </p:nvSpPr>
        <p:spPr>
          <a:xfrm>
            <a:off x="232878" y="219975"/>
            <a:ext cx="2336400" cy="915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GB" sz="3700">
                <a:solidFill>
                  <a:srgbClr val="134F5C"/>
                </a:solidFill>
                <a:latin typeface="Ultra"/>
                <a:ea typeface="Ultra"/>
                <a:cs typeface="Ultra"/>
                <a:sym typeface="Ultra"/>
              </a:rPr>
              <a:t>Starter</a:t>
            </a:r>
            <a:endParaRPr b="0" sz="3700">
              <a:solidFill>
                <a:srgbClr val="134F5C"/>
              </a:solidFill>
              <a:latin typeface="Ultra"/>
              <a:ea typeface="Ultra"/>
              <a:cs typeface="Ultra"/>
              <a:sym typeface="Ultra"/>
            </a:endParaRPr>
          </a:p>
        </p:txBody>
      </p:sp>
      <p:sp>
        <p:nvSpPr>
          <p:cNvPr id="120" name="Google Shape;120;p24"/>
          <p:cNvSpPr txBox="1"/>
          <p:nvPr>
            <p:ph idx="1" type="body"/>
          </p:nvPr>
        </p:nvSpPr>
        <p:spPr>
          <a:xfrm>
            <a:off x="232875" y="1290250"/>
            <a:ext cx="2336400" cy="35229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Clr>
                <a:srgbClr val="434343"/>
              </a:buClr>
              <a:buSzPts val="2200"/>
              <a:buChar char="●"/>
            </a:pPr>
            <a:r>
              <a:rPr lang="en-GB" sz="2200">
                <a:solidFill>
                  <a:srgbClr val="434343"/>
                </a:solidFill>
              </a:rPr>
              <a:t>How are new ideas created?</a:t>
            </a:r>
            <a:endParaRPr sz="2200">
              <a:solidFill>
                <a:srgbClr val="434343"/>
              </a:solidFill>
            </a:endParaRPr>
          </a:p>
          <a:p>
            <a:pPr indent="-368300" lvl="0" marL="457200" rtl="0" algn="l">
              <a:spcBef>
                <a:spcPts val="1600"/>
              </a:spcBef>
              <a:spcAft>
                <a:spcPts val="0"/>
              </a:spcAft>
              <a:buClr>
                <a:srgbClr val="434343"/>
              </a:buClr>
              <a:buSzPts val="2200"/>
              <a:buChar char="●"/>
            </a:pPr>
            <a:r>
              <a:rPr lang="en-GB" sz="2200">
                <a:solidFill>
                  <a:srgbClr val="434343"/>
                </a:solidFill>
              </a:rPr>
              <a:t>Try to draw on examples from your own life</a:t>
            </a:r>
            <a:r>
              <a:rPr lang="en-GB" sz="2200">
                <a:solidFill>
                  <a:srgbClr val="434343"/>
                </a:solidFill>
              </a:rPr>
              <a:t>. </a:t>
            </a:r>
            <a:r>
              <a:rPr lang="en-GB" sz="2200">
                <a:solidFill>
                  <a:srgbClr val="434343"/>
                </a:solidFill>
              </a:rPr>
              <a:t> </a:t>
            </a:r>
            <a:endParaRPr sz="2200">
              <a:solidFill>
                <a:srgbClr val="434343"/>
              </a:solidFill>
            </a:endParaRPr>
          </a:p>
          <a:p>
            <a:pPr indent="0" lvl="0" marL="0" rtl="0" algn="l">
              <a:spcBef>
                <a:spcPts val="1600"/>
              </a:spcBef>
              <a:spcAft>
                <a:spcPts val="0"/>
              </a:spcAft>
              <a:buNone/>
            </a:pPr>
            <a:r>
              <a:t/>
            </a:r>
            <a:endParaRPr sz="2200">
              <a:solidFill>
                <a:srgbClr val="434343"/>
              </a:solidFill>
            </a:endParaRPr>
          </a:p>
          <a:p>
            <a:pPr indent="0" lvl="0" marL="0" rtl="0" algn="l">
              <a:spcBef>
                <a:spcPts val="1600"/>
              </a:spcBef>
              <a:spcAft>
                <a:spcPts val="1600"/>
              </a:spcAft>
              <a:buNone/>
            </a:pPr>
            <a:r>
              <a:t/>
            </a:r>
            <a:endParaRPr sz="2200">
              <a:solidFill>
                <a:srgbClr val="43434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5"/>
          <p:cNvSpPr txBox="1"/>
          <p:nvPr>
            <p:ph type="title"/>
          </p:nvPr>
        </p:nvSpPr>
        <p:spPr>
          <a:xfrm>
            <a:off x="291875" y="406900"/>
            <a:ext cx="4813500" cy="1497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sz="2800">
                <a:solidFill>
                  <a:srgbClr val="45818E"/>
                </a:solidFill>
                <a:latin typeface="Ultra"/>
                <a:ea typeface="Ultra"/>
                <a:cs typeface="Ultra"/>
                <a:sym typeface="Ultra"/>
              </a:rPr>
              <a:t>Adding to your ideas - ‘connections’</a:t>
            </a:r>
            <a:endParaRPr sz="2800">
              <a:solidFill>
                <a:srgbClr val="45818E"/>
              </a:solidFill>
              <a:latin typeface="Ultra"/>
              <a:ea typeface="Ultra"/>
              <a:cs typeface="Ultra"/>
              <a:sym typeface="Ultra"/>
            </a:endParaRPr>
          </a:p>
        </p:txBody>
      </p:sp>
      <p:sp>
        <p:nvSpPr>
          <p:cNvPr id="126" name="Google Shape;126;p25"/>
          <p:cNvSpPr txBox="1"/>
          <p:nvPr>
            <p:ph idx="1" type="body"/>
          </p:nvPr>
        </p:nvSpPr>
        <p:spPr>
          <a:xfrm>
            <a:off x="291975" y="2022750"/>
            <a:ext cx="4813500" cy="240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“Creativity is just connecting things. When you ask creative people how they did something, they feel a little guilty because they didn't really do it, they just saw something. It seemed obvious to them after a while.” </a:t>
            </a:r>
            <a:r>
              <a:rPr i="1" lang="en-GB"/>
              <a:t>(Steve Jobs)</a:t>
            </a:r>
            <a:endParaRPr i="1"/>
          </a:p>
          <a:p>
            <a:pPr indent="-330200" lvl="0" marL="457200" rtl="0" algn="l">
              <a:spcBef>
                <a:spcPts val="1600"/>
              </a:spcBef>
              <a:spcAft>
                <a:spcPts val="0"/>
              </a:spcAft>
              <a:buSzPts val="1600"/>
              <a:buChar char="●"/>
            </a:pPr>
            <a:r>
              <a:rPr lang="en-GB"/>
              <a:t>Does this seem surprising? </a:t>
            </a:r>
            <a:endParaRPr/>
          </a:p>
          <a:p>
            <a:pPr indent="-330200" lvl="0" marL="457200" rtl="0" algn="l">
              <a:spcBef>
                <a:spcPts val="1000"/>
              </a:spcBef>
              <a:spcAft>
                <a:spcPts val="0"/>
              </a:spcAft>
              <a:buSzPts val="1600"/>
              <a:buChar char="●"/>
            </a:pPr>
            <a:r>
              <a:rPr lang="en-GB"/>
              <a:t>Does it seem convincing? </a:t>
            </a:r>
            <a:endParaRPr/>
          </a:p>
          <a:p>
            <a:pPr indent="0" lvl="0" marL="0" rtl="0" algn="l">
              <a:spcBef>
                <a:spcPts val="1000"/>
              </a:spcBef>
              <a:spcAft>
                <a:spcPts val="0"/>
              </a:spcAft>
              <a:buNone/>
            </a:pPr>
            <a:r>
              <a:t/>
            </a:r>
            <a:endParaRPr/>
          </a:p>
          <a:p>
            <a:pPr indent="0" lvl="0" marL="0" rtl="0" algn="l">
              <a:spcBef>
                <a:spcPts val="1600"/>
              </a:spcBef>
              <a:spcAft>
                <a:spcPts val="1600"/>
              </a:spcAft>
              <a:buNone/>
            </a:pPr>
            <a:r>
              <a:rPr lang="en-GB"/>
              <a:t> </a:t>
            </a:r>
            <a:endParaRPr/>
          </a:p>
        </p:txBody>
      </p:sp>
      <p:pic>
        <p:nvPicPr>
          <p:cNvPr id="127" name="Google Shape;127;p25"/>
          <p:cNvPicPr preferRelativeResize="0"/>
          <p:nvPr/>
        </p:nvPicPr>
        <p:blipFill rotWithShape="1">
          <a:blip r:embed="rId3">
            <a:alphaModFix/>
          </a:blip>
          <a:srcRect b="0" l="18154" r="17374" t="0"/>
          <a:stretch/>
        </p:blipFill>
        <p:spPr>
          <a:xfrm>
            <a:off x="5236100" y="673425"/>
            <a:ext cx="3672448" cy="37966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descr="New videos DAILY: https://bigth.ink&#10;&#10;Join Big Think Edge for exclusive video lessons from top thinkers and doers: https://bigth.ink/Edge&#10;&#10;----------------------------------------------------------------------------------&#10;&#10;How does humanity arrive at great ideas? Well, the natural world is full of amazing ingenuity (thanks, evolution!), including the human mind. When humans perceive natural phenomena like a bird taking flight, we're able to &quot;bend&quot; what we see into an eventual airplane. Neuroscientist and New York Times bestselling author David Eagleman explains how humans also &quot;blend&quot; and &quot;break&quot; things to arrive at new ideas. The examples Eagleman provides starkly illustrate the inventive quality of the human mind. Check out these ideas and more in David's latest book: The Runaway Species: How Human Creativity Remakes the World.&#10;&#10;----------------------------------------------------------------------------------&#10;&#10;DAVID EAGLEMAN&#10;&#10;David Eagleman is a neuroscientist and a New York Times bestselling author. He directs the Laboratory for Perception and Action at the Baylor College of Medicine, where he also directs the Initiative on Neuroscience and Law. He is best known for his work on time perception, brain plasticity, synesthesia, and neurolaw.&#10;&#10; &#10;He is the writer and presenter of the PBS epic series, The Brain with David Eagleman, and the author of the companion book, The Brain: The Story of You.&#10;&#10; &#10;Beyond his 100+ academic publications, he has published many popular books. His bestselling book Incognito: The Secret Lives of the Brain, explores the neuroscience &quot;under the hood&quot; of the conscious mind: all the aspects of neural function to which we have no awareness or access. His work of fiction, SUM, is an international bestseller published in 28 languages and turned into two operas. Why the Net Matters examines what the advent of the internet means on the timescale of civilizations. The award-winning Wednesday is Indigo Blue explores the neurological condition of synesthesia, in which the senses are blended. &#10;&#10; &#10;Eagleman is a TED speaker, a Guggenheim Fellow, a winner of the McGovern Award for Excellence in Biomedical Communication, a Next Generation Texas Fellow, Vice-Chair on the World Economic Forum's Global Agenda Council on Neuroscience &amp; Behaviour, a research fellow in the Institute for Ethics and Emerging Technologies, Chief Scientific Advisor for the Mind Science Foundation, and a board member of The Long Now Foundation. He has served as an academic editor for several scientific journals. He was named Science Educator of the Year by the Society for Neuroscience, and was featured as one of the Brightest Idea Guys by Italy's Style magazine.  He is founder of the company BrainCheck and the cofounder of the company NeoSensory.  He was the scientific advisor for the television drama Perception, and has been profiled on the Colbert Report, NOVA Science Now, the New Yorker, CNN's Next List, and many other venues. He appears regularly on radio and television to discuss literature and science.&#10;&#10;----------------------------------------------------------------------------------&#10;&#10;TRANSCRIPT:&#10;&#10;David Eagleman: So what humans do that is special is we absorb all of these ideas, all these inputs, and we smoosh them up in various ways and come up with new things.&#10;&#10; &#10;And so there are essentially three main ways that the brain does this, and we’ve summarized this as bending, breaking and blending.&#10;&#10; &#10;So let’s start with bending. So bending is where you take something and you change it, you make it smaller, you make it bigger, you change something about it. When you look at statues across human culture you find that people bend the human form any which way, making it taller or skinnier or emphasizing certain portions over the other. They do that with all animal paintings and sculptures and so on.&#10;&#10; &#10;You can bend lots of aspects of things. So the artist JR made a statue of the high jumper Mohammad Idris for the Olympics and he put that super huge and had him jumping over a building. And you have other sculptures that make extremely tiny little figurines.&#10;&#10; &#10;And one of the arguments we make is that the exact same thing that’s happening in art, the same cognitive processes are happening in the sciences also.&#10;&#10; &#10;So you see exactly this kind of thing happening all the time. Just as an example in the early days of driving in the 1920s headlight glare was a real problem.&#10;&#10; &#10;So Edwin Land, the scientist, realized that he could solve this by using polarizing crystals. But those were very big at the time. So he figured out how to shrink these down and make a windshield out of all these little, polarized crystals.&#10;&#10; &#10;It’s exactly the same sort of “aha” moment as the artists who’s making these tiny figurines. It’s the same kind of bend ...&#10;&#10;For the full transcript, check out https://bigthink.com/videos/david-eagleman-how-the-mind-makes-new-ideas-spider-goats-mario-bros-dick-cheney-david-eagleman" id="132" name="Google Shape;132;p26" title="How the mind makes new ideas: Spider Goats, Mario Bros, Dick Cheney | David Eagleman">
            <a:hlinkClick r:id="rId3"/>
          </p:cNvPr>
          <p:cNvPicPr preferRelativeResize="0"/>
          <p:nvPr/>
        </p:nvPicPr>
        <p:blipFill>
          <a:blip r:embed="rId4">
            <a:alphaModFix/>
          </a:blip>
          <a:stretch>
            <a:fillRect/>
          </a:stretch>
        </p:blipFill>
        <p:spPr>
          <a:xfrm>
            <a:off x="3793858" y="691100"/>
            <a:ext cx="5015034" cy="3761276"/>
          </a:xfrm>
          <a:prstGeom prst="rect">
            <a:avLst/>
          </a:prstGeom>
          <a:noFill/>
          <a:ln>
            <a:noFill/>
          </a:ln>
        </p:spPr>
      </p:pic>
      <p:sp>
        <p:nvSpPr>
          <p:cNvPr id="133" name="Google Shape;133;p26"/>
          <p:cNvSpPr txBox="1"/>
          <p:nvPr>
            <p:ph type="title"/>
          </p:nvPr>
        </p:nvSpPr>
        <p:spPr>
          <a:xfrm>
            <a:off x="299325" y="672550"/>
            <a:ext cx="3291000" cy="121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400">
                <a:solidFill>
                  <a:srgbClr val="45818E"/>
                </a:solidFill>
                <a:latin typeface="Ultra"/>
                <a:ea typeface="Ultra"/>
                <a:cs typeface="Ultra"/>
                <a:sym typeface="Ultra"/>
              </a:rPr>
              <a:t>Adding to your ideas - the 3 ‘Bs’</a:t>
            </a:r>
            <a:endParaRPr sz="2400">
              <a:solidFill>
                <a:srgbClr val="45818E"/>
              </a:solidFill>
              <a:latin typeface="Ultra"/>
              <a:ea typeface="Ultra"/>
              <a:cs typeface="Ultra"/>
              <a:sym typeface="Ultra"/>
            </a:endParaRPr>
          </a:p>
        </p:txBody>
      </p:sp>
      <p:sp>
        <p:nvSpPr>
          <p:cNvPr id="134" name="Google Shape;134;p26"/>
          <p:cNvSpPr txBox="1"/>
          <p:nvPr>
            <p:ph idx="1" type="body"/>
          </p:nvPr>
        </p:nvSpPr>
        <p:spPr>
          <a:xfrm>
            <a:off x="299325" y="2018200"/>
            <a:ext cx="3291000" cy="2415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sz="1800"/>
              <a:t>What are the three ways in which we create new ideas?</a:t>
            </a:r>
            <a:endParaRPr sz="1800"/>
          </a:p>
          <a:p>
            <a:pPr indent="-342900" lvl="0" marL="457200" rtl="0" algn="l">
              <a:spcBef>
                <a:spcPts val="1000"/>
              </a:spcBef>
              <a:spcAft>
                <a:spcPts val="1000"/>
              </a:spcAft>
              <a:buSzPts val="1800"/>
              <a:buChar char="●"/>
            </a:pPr>
            <a:r>
              <a:rPr lang="en-GB" sz="1800"/>
              <a:t>Give an example for each one, and link it to an area of knowledge. </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27"/>
          <p:cNvPicPr preferRelativeResize="0"/>
          <p:nvPr/>
        </p:nvPicPr>
        <p:blipFill rotWithShape="1">
          <a:blip r:embed="rId3">
            <a:alphaModFix/>
          </a:blip>
          <a:srcRect b="30669" l="0" r="0" t="30669"/>
          <a:stretch/>
        </p:blipFill>
        <p:spPr>
          <a:xfrm>
            <a:off x="0" y="0"/>
            <a:ext cx="9144003" cy="2209446"/>
          </a:xfrm>
          <a:prstGeom prst="rect">
            <a:avLst/>
          </a:prstGeom>
          <a:noFill/>
          <a:ln>
            <a:noFill/>
          </a:ln>
        </p:spPr>
      </p:pic>
      <p:sp>
        <p:nvSpPr>
          <p:cNvPr id="140" name="Google Shape;140;p27"/>
          <p:cNvSpPr txBox="1"/>
          <p:nvPr>
            <p:ph type="title"/>
          </p:nvPr>
        </p:nvSpPr>
        <p:spPr>
          <a:xfrm>
            <a:off x="311700" y="2540450"/>
            <a:ext cx="3535800" cy="203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Ultra"/>
                <a:ea typeface="Ultra"/>
                <a:cs typeface="Ultra"/>
                <a:sym typeface="Ultra"/>
              </a:rPr>
              <a:t>Adding to your ideas - ‘derivation’ &amp; ‘extrapolation’</a:t>
            </a:r>
            <a:endParaRPr>
              <a:latin typeface="Ultra"/>
              <a:ea typeface="Ultra"/>
              <a:cs typeface="Ultra"/>
              <a:sym typeface="Ultra"/>
            </a:endParaRPr>
          </a:p>
        </p:txBody>
      </p:sp>
      <p:sp>
        <p:nvSpPr>
          <p:cNvPr id="141" name="Google Shape;141;p27"/>
          <p:cNvSpPr txBox="1"/>
          <p:nvPr>
            <p:ph idx="1" type="body"/>
          </p:nvPr>
        </p:nvSpPr>
        <p:spPr>
          <a:xfrm>
            <a:off x="4083950" y="2540450"/>
            <a:ext cx="4740600" cy="203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Read through </a:t>
            </a:r>
            <a:r>
              <a:rPr lang="en-GB" u="sng">
                <a:solidFill>
                  <a:schemeClr val="hlink"/>
                </a:solidFill>
                <a:hlinkClick r:id="rId4"/>
              </a:rPr>
              <a:t>the article</a:t>
            </a:r>
            <a:r>
              <a:rPr lang="en-GB"/>
              <a:t>.</a:t>
            </a:r>
            <a:endParaRPr/>
          </a:p>
          <a:p>
            <a:pPr indent="-330200" lvl="0" marL="457200" rtl="0" algn="l">
              <a:spcBef>
                <a:spcPts val="1600"/>
              </a:spcBef>
              <a:spcAft>
                <a:spcPts val="0"/>
              </a:spcAft>
              <a:buSzPts val="1600"/>
              <a:buChar char="●"/>
            </a:pPr>
            <a:r>
              <a:rPr lang="en-GB"/>
              <a:t>What does Eagleman mean by ‘derivation and extrapolation’?</a:t>
            </a:r>
            <a:endParaRPr/>
          </a:p>
          <a:p>
            <a:pPr indent="-330200" lvl="0" marL="457200" rtl="0" algn="l">
              <a:spcBef>
                <a:spcPts val="1600"/>
              </a:spcBef>
              <a:spcAft>
                <a:spcPts val="1600"/>
              </a:spcAft>
              <a:buSzPts val="1600"/>
              <a:buChar char="●"/>
            </a:pPr>
            <a:r>
              <a:rPr lang="en-GB"/>
              <a:t>Support your </a:t>
            </a:r>
            <a:r>
              <a:rPr b="1" lang="en-GB"/>
              <a:t>interpretation</a:t>
            </a:r>
            <a:r>
              <a:rPr lang="en-GB"/>
              <a:t> of the meaning by referring to examples.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p28"/>
          <p:cNvPicPr preferRelativeResize="0"/>
          <p:nvPr/>
        </p:nvPicPr>
        <p:blipFill rotWithShape="1">
          <a:blip r:embed="rId3">
            <a:alphaModFix/>
          </a:blip>
          <a:srcRect b="0" l="8221" r="8229" t="0"/>
          <a:stretch/>
        </p:blipFill>
        <p:spPr>
          <a:xfrm>
            <a:off x="2705775" y="-9"/>
            <a:ext cx="6438226" cy="5143502"/>
          </a:xfrm>
          <a:prstGeom prst="rect">
            <a:avLst/>
          </a:prstGeom>
          <a:noFill/>
          <a:ln>
            <a:noFill/>
          </a:ln>
        </p:spPr>
      </p:pic>
      <p:sp>
        <p:nvSpPr>
          <p:cNvPr id="147" name="Google Shape;147;p28"/>
          <p:cNvSpPr txBox="1"/>
          <p:nvPr>
            <p:ph type="title"/>
          </p:nvPr>
        </p:nvSpPr>
        <p:spPr>
          <a:xfrm>
            <a:off x="133725" y="710000"/>
            <a:ext cx="2438100" cy="759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GB" sz="2300">
                <a:latin typeface="Ultra"/>
                <a:ea typeface="Ultra"/>
                <a:cs typeface="Ultra"/>
                <a:sym typeface="Ultra"/>
              </a:rPr>
              <a:t>No such thing as plagiarism?</a:t>
            </a:r>
            <a:endParaRPr b="0" sz="2300">
              <a:latin typeface="Ultra"/>
              <a:ea typeface="Ultra"/>
              <a:cs typeface="Ultra"/>
              <a:sym typeface="Ultra"/>
            </a:endParaRPr>
          </a:p>
        </p:txBody>
      </p:sp>
      <p:sp>
        <p:nvSpPr>
          <p:cNvPr id="148" name="Google Shape;148;p28"/>
          <p:cNvSpPr txBox="1"/>
          <p:nvPr>
            <p:ph idx="1" type="body"/>
          </p:nvPr>
        </p:nvSpPr>
        <p:spPr>
          <a:xfrm>
            <a:off x="133725" y="1554150"/>
            <a:ext cx="2376300" cy="33105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GB" sz="2000"/>
              <a:t>Watch </a:t>
            </a:r>
            <a:r>
              <a:rPr lang="en-GB" sz="2000" u="sng">
                <a:solidFill>
                  <a:schemeClr val="hlink"/>
                </a:solidFill>
                <a:hlinkClick r:id="rId4"/>
              </a:rPr>
              <a:t>the video</a:t>
            </a:r>
            <a:r>
              <a:rPr lang="en-GB" sz="2000"/>
              <a:t>. </a:t>
            </a:r>
            <a:endParaRPr sz="2000"/>
          </a:p>
          <a:p>
            <a:pPr indent="-355600" lvl="0" marL="457200" rtl="0" algn="l">
              <a:spcBef>
                <a:spcPts val="1600"/>
              </a:spcBef>
              <a:spcAft>
                <a:spcPts val="1600"/>
              </a:spcAft>
              <a:buSzPts val="2000"/>
              <a:buChar char="●"/>
            </a:pPr>
            <a:r>
              <a:rPr lang="en-GB" sz="2000"/>
              <a:t>What point is being made about films and the arts?</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p29"/>
          <p:cNvPicPr preferRelativeResize="0"/>
          <p:nvPr/>
        </p:nvPicPr>
        <p:blipFill rotWithShape="1">
          <a:blip r:embed="rId3">
            <a:alphaModFix/>
          </a:blip>
          <a:srcRect b="0" l="22264" r="22269" t="0"/>
          <a:stretch/>
        </p:blipFill>
        <p:spPr>
          <a:xfrm>
            <a:off x="0" y="0"/>
            <a:ext cx="4280448" cy="5143501"/>
          </a:xfrm>
          <a:prstGeom prst="rect">
            <a:avLst/>
          </a:prstGeom>
          <a:noFill/>
          <a:ln>
            <a:noFill/>
          </a:ln>
        </p:spPr>
      </p:pic>
      <p:sp>
        <p:nvSpPr>
          <p:cNvPr id="154" name="Google Shape;154;p29"/>
          <p:cNvSpPr txBox="1"/>
          <p:nvPr>
            <p:ph type="title"/>
          </p:nvPr>
        </p:nvSpPr>
        <p:spPr>
          <a:xfrm>
            <a:off x="4771875" y="545025"/>
            <a:ext cx="3880800" cy="1438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sz="4100">
                <a:solidFill>
                  <a:srgbClr val="45818E"/>
                </a:solidFill>
                <a:latin typeface="Ultra"/>
                <a:ea typeface="Ultra"/>
                <a:cs typeface="Ultra"/>
                <a:sym typeface="Ultra"/>
              </a:rPr>
              <a:t>Presenting your ideas</a:t>
            </a:r>
            <a:endParaRPr sz="4100">
              <a:solidFill>
                <a:srgbClr val="45818E"/>
              </a:solidFill>
              <a:latin typeface="Ultra"/>
              <a:ea typeface="Ultra"/>
              <a:cs typeface="Ultra"/>
              <a:sym typeface="Ultra"/>
            </a:endParaRPr>
          </a:p>
        </p:txBody>
      </p:sp>
      <p:sp>
        <p:nvSpPr>
          <p:cNvPr id="155" name="Google Shape;155;p29"/>
          <p:cNvSpPr txBox="1"/>
          <p:nvPr>
            <p:ph idx="1" type="body"/>
          </p:nvPr>
        </p:nvSpPr>
        <p:spPr>
          <a:xfrm>
            <a:off x="4771875" y="2324775"/>
            <a:ext cx="3880800" cy="2273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sz="2400">
                <a:solidFill>
                  <a:schemeClr val="dk2"/>
                </a:solidFill>
              </a:rPr>
              <a:t>Create a Google Slides presentation to explain how new ideas are created.</a:t>
            </a:r>
            <a:endParaRPr sz="24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id="160" name="Google Shape;160;p30"/>
          <p:cNvPicPr preferRelativeResize="0"/>
          <p:nvPr/>
        </p:nvPicPr>
        <p:blipFill rotWithShape="1">
          <a:blip r:embed="rId3">
            <a:alphaModFix amt="60000"/>
          </a:blip>
          <a:srcRect b="0" l="27208" r="27208" t="0"/>
          <a:stretch/>
        </p:blipFill>
        <p:spPr>
          <a:xfrm>
            <a:off x="0" y="0"/>
            <a:ext cx="3512602" cy="5143498"/>
          </a:xfrm>
          <a:prstGeom prst="rect">
            <a:avLst/>
          </a:prstGeom>
          <a:noFill/>
          <a:ln>
            <a:noFill/>
          </a:ln>
        </p:spPr>
      </p:pic>
      <p:sp>
        <p:nvSpPr>
          <p:cNvPr id="161" name="Google Shape;161;p30"/>
          <p:cNvSpPr txBox="1"/>
          <p:nvPr>
            <p:ph type="title"/>
          </p:nvPr>
        </p:nvSpPr>
        <p:spPr>
          <a:xfrm>
            <a:off x="217850" y="307825"/>
            <a:ext cx="3061800" cy="43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GB" sz="3400">
                <a:latin typeface="Ultra"/>
                <a:ea typeface="Ultra"/>
                <a:cs typeface="Ultra"/>
                <a:sym typeface="Ultra"/>
              </a:rPr>
              <a:t>Links to the TOK exhibition</a:t>
            </a:r>
            <a:endParaRPr b="0" sz="3400">
              <a:latin typeface="Ultra"/>
              <a:ea typeface="Ultra"/>
              <a:cs typeface="Ultra"/>
              <a:sym typeface="Ultra"/>
            </a:endParaRPr>
          </a:p>
        </p:txBody>
      </p:sp>
      <p:sp>
        <p:nvSpPr>
          <p:cNvPr id="162" name="Google Shape;162;p30"/>
          <p:cNvSpPr txBox="1"/>
          <p:nvPr>
            <p:ph idx="1" type="body"/>
          </p:nvPr>
        </p:nvSpPr>
        <p:spPr>
          <a:xfrm>
            <a:off x="4011825" y="364950"/>
            <a:ext cx="4850400" cy="425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2000"/>
              <a:t>Related exhibition prompt</a:t>
            </a:r>
            <a:r>
              <a:rPr i="1" lang="en-GB" sz="2000"/>
              <a:t> Does our knowledge depend on our interactions with other knowers? (IAP-26) </a:t>
            </a:r>
            <a:endParaRPr i="1" sz="2000"/>
          </a:p>
          <a:p>
            <a:pPr indent="-355600" lvl="0" marL="457200" rtl="0" algn="l">
              <a:spcBef>
                <a:spcPts val="1600"/>
              </a:spcBef>
              <a:spcAft>
                <a:spcPts val="0"/>
              </a:spcAft>
              <a:buSzPts val="2000"/>
              <a:buChar char="●"/>
            </a:pPr>
            <a:r>
              <a:rPr lang="en-GB" sz="2000"/>
              <a:t>Refer to the ideas from this lesson to answer this question.</a:t>
            </a:r>
            <a:endParaRPr sz="2000"/>
          </a:p>
          <a:p>
            <a:pPr indent="-355600" lvl="0" marL="457200" rtl="0" algn="l">
              <a:spcBef>
                <a:spcPts val="1000"/>
              </a:spcBef>
              <a:spcAft>
                <a:spcPts val="0"/>
              </a:spcAft>
              <a:buSzPts val="2000"/>
              <a:buChar char="●"/>
            </a:pPr>
            <a:r>
              <a:rPr lang="en-GB" sz="2000"/>
              <a:t>For example, think about the ways in which interactions of knowers lead to the creation of new ideas and knowledge about the world. </a:t>
            </a:r>
            <a:endParaRPr sz="2000"/>
          </a:p>
          <a:p>
            <a:pPr indent="-355600" lvl="0" marL="457200" rtl="0" algn="l">
              <a:spcBef>
                <a:spcPts val="1000"/>
              </a:spcBef>
              <a:spcAft>
                <a:spcPts val="0"/>
              </a:spcAft>
              <a:buSzPts val="2000"/>
              <a:buChar char="●"/>
            </a:pPr>
            <a:r>
              <a:rPr lang="en-GB" sz="2000"/>
              <a:t>Which objects could help to illustrate your answer?</a:t>
            </a:r>
            <a:endParaRPr sz="2000"/>
          </a:p>
          <a:p>
            <a:pPr indent="0" lvl="0" marL="0" rtl="0" algn="l">
              <a:spcBef>
                <a:spcPts val="1000"/>
              </a:spcBef>
              <a:spcAft>
                <a:spcPts val="1600"/>
              </a:spcAft>
              <a:buNone/>
            </a:pPr>
            <a:r>
              <a:t/>
            </a: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1"/>
          <p:cNvSpPr txBox="1"/>
          <p:nvPr>
            <p:ph type="ctrTitle"/>
          </p:nvPr>
        </p:nvSpPr>
        <p:spPr>
          <a:xfrm>
            <a:off x="4676100" y="430875"/>
            <a:ext cx="4191000" cy="42084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1000"/>
              </a:spcAft>
              <a:buNone/>
            </a:pPr>
            <a:r>
              <a:rPr b="0" lang="en-GB">
                <a:solidFill>
                  <a:srgbClr val="616161"/>
                </a:solidFill>
                <a:latin typeface="Proxima Nova"/>
                <a:ea typeface="Proxima Nova"/>
                <a:cs typeface="Proxima Nova"/>
                <a:sym typeface="Proxima Nova"/>
              </a:rPr>
              <a:t>Is true originality in the arts (or </a:t>
            </a:r>
            <a:r>
              <a:rPr b="0" i="1" lang="en-GB">
                <a:solidFill>
                  <a:srgbClr val="616161"/>
                </a:solidFill>
                <a:latin typeface="Proxima Nova"/>
                <a:ea typeface="Proxima Nova"/>
                <a:cs typeface="Proxima Nova"/>
                <a:sym typeface="Proxima Nova"/>
              </a:rPr>
              <a:t>any</a:t>
            </a:r>
            <a:r>
              <a:rPr b="0" lang="en-GB">
                <a:solidFill>
                  <a:srgbClr val="616161"/>
                </a:solidFill>
                <a:latin typeface="Proxima Nova"/>
                <a:ea typeface="Proxima Nova"/>
                <a:cs typeface="Proxima Nova"/>
                <a:sym typeface="Proxima Nova"/>
              </a:rPr>
              <a:t> area of knowledge) possible? </a:t>
            </a:r>
            <a:endParaRPr>
              <a:solidFill>
                <a:schemeClr val="dk2"/>
              </a:solidFill>
              <a:latin typeface="Proxima Nova"/>
              <a:ea typeface="Proxima Nova"/>
              <a:cs typeface="Proxima Nova"/>
              <a:sym typeface="Proxima Nova"/>
            </a:endParaRPr>
          </a:p>
        </p:txBody>
      </p:sp>
      <p:pic>
        <p:nvPicPr>
          <p:cNvPr id="168" name="Google Shape;168;p31"/>
          <p:cNvPicPr preferRelativeResize="0"/>
          <p:nvPr/>
        </p:nvPicPr>
        <p:blipFill rotWithShape="1">
          <a:blip r:embed="rId3">
            <a:alphaModFix/>
          </a:blip>
          <a:srcRect b="0" l="22402" r="0" t="0"/>
          <a:stretch/>
        </p:blipFill>
        <p:spPr>
          <a:xfrm>
            <a:off x="441670" y="430875"/>
            <a:ext cx="3866004" cy="420839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